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651" r:id="rId2"/>
  </p:sldMasterIdLst>
  <p:notesMasterIdLst>
    <p:notesMasterId r:id="rId37"/>
  </p:notesMasterIdLst>
  <p:handoutMasterIdLst>
    <p:handoutMasterId r:id="rId38"/>
  </p:handoutMasterIdLst>
  <p:sldIdLst>
    <p:sldId id="263" r:id="rId3"/>
    <p:sldId id="269" r:id="rId4"/>
    <p:sldId id="378" r:id="rId5"/>
    <p:sldId id="386" r:id="rId6"/>
    <p:sldId id="417" r:id="rId7"/>
    <p:sldId id="399" r:id="rId8"/>
    <p:sldId id="398" r:id="rId9"/>
    <p:sldId id="380" r:id="rId10"/>
    <p:sldId id="387" r:id="rId11"/>
    <p:sldId id="415" r:id="rId12"/>
    <p:sldId id="381" r:id="rId13"/>
    <p:sldId id="388" r:id="rId14"/>
    <p:sldId id="393" r:id="rId15"/>
    <p:sldId id="382" r:id="rId16"/>
    <p:sldId id="389" r:id="rId17"/>
    <p:sldId id="394" r:id="rId18"/>
    <p:sldId id="383" r:id="rId19"/>
    <p:sldId id="390" r:id="rId20"/>
    <p:sldId id="395" r:id="rId21"/>
    <p:sldId id="384" r:id="rId22"/>
    <p:sldId id="391" r:id="rId23"/>
    <p:sldId id="396" r:id="rId24"/>
    <p:sldId id="385" r:id="rId25"/>
    <p:sldId id="418" r:id="rId26"/>
    <p:sldId id="419" r:id="rId27"/>
    <p:sldId id="401" r:id="rId28"/>
    <p:sldId id="409" r:id="rId29"/>
    <p:sldId id="407" r:id="rId30"/>
    <p:sldId id="406" r:id="rId31"/>
    <p:sldId id="405" r:id="rId32"/>
    <p:sldId id="410" r:id="rId33"/>
    <p:sldId id="411" r:id="rId34"/>
    <p:sldId id="420" r:id="rId35"/>
    <p:sldId id="379" r:id="rId36"/>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a:ea typeface="+mn-ea"/>
        <a:cs typeface="Arial" charset="0"/>
      </a:defRPr>
    </a:lvl1pPr>
    <a:lvl2pPr marL="457200" algn="l" rtl="0" fontAlgn="base">
      <a:spcBef>
        <a:spcPct val="0"/>
      </a:spcBef>
      <a:spcAft>
        <a:spcPct val="0"/>
      </a:spcAft>
      <a:defRPr sz="2400" kern="1200">
        <a:solidFill>
          <a:schemeClr val="tx1"/>
        </a:solidFill>
        <a:latin typeface="Times"/>
        <a:ea typeface="+mn-ea"/>
        <a:cs typeface="Arial" charset="0"/>
      </a:defRPr>
    </a:lvl2pPr>
    <a:lvl3pPr marL="914400" algn="l" rtl="0" fontAlgn="base">
      <a:spcBef>
        <a:spcPct val="0"/>
      </a:spcBef>
      <a:spcAft>
        <a:spcPct val="0"/>
      </a:spcAft>
      <a:defRPr sz="2400" kern="1200">
        <a:solidFill>
          <a:schemeClr val="tx1"/>
        </a:solidFill>
        <a:latin typeface="Times"/>
        <a:ea typeface="+mn-ea"/>
        <a:cs typeface="Arial" charset="0"/>
      </a:defRPr>
    </a:lvl3pPr>
    <a:lvl4pPr marL="1371600" algn="l" rtl="0" fontAlgn="base">
      <a:spcBef>
        <a:spcPct val="0"/>
      </a:spcBef>
      <a:spcAft>
        <a:spcPct val="0"/>
      </a:spcAft>
      <a:defRPr sz="2400" kern="1200">
        <a:solidFill>
          <a:schemeClr val="tx1"/>
        </a:solidFill>
        <a:latin typeface="Times"/>
        <a:ea typeface="+mn-ea"/>
        <a:cs typeface="Arial" charset="0"/>
      </a:defRPr>
    </a:lvl4pPr>
    <a:lvl5pPr marL="1828800" algn="l" rtl="0" fontAlgn="base">
      <a:spcBef>
        <a:spcPct val="0"/>
      </a:spcBef>
      <a:spcAft>
        <a:spcPct val="0"/>
      </a:spcAft>
      <a:defRPr sz="2400" kern="1200">
        <a:solidFill>
          <a:schemeClr val="tx1"/>
        </a:solidFill>
        <a:latin typeface="Times"/>
        <a:ea typeface="+mn-ea"/>
        <a:cs typeface="Arial" charset="0"/>
      </a:defRPr>
    </a:lvl5pPr>
    <a:lvl6pPr marL="2286000" algn="l" defTabSz="914400" rtl="0" eaLnBrk="1" latinLnBrk="0" hangingPunct="1">
      <a:defRPr sz="2400" kern="1200">
        <a:solidFill>
          <a:schemeClr val="tx1"/>
        </a:solidFill>
        <a:latin typeface="Times"/>
        <a:ea typeface="+mn-ea"/>
        <a:cs typeface="Arial" charset="0"/>
      </a:defRPr>
    </a:lvl6pPr>
    <a:lvl7pPr marL="2743200" algn="l" defTabSz="914400" rtl="0" eaLnBrk="1" latinLnBrk="0" hangingPunct="1">
      <a:defRPr sz="2400" kern="1200">
        <a:solidFill>
          <a:schemeClr val="tx1"/>
        </a:solidFill>
        <a:latin typeface="Times"/>
        <a:ea typeface="+mn-ea"/>
        <a:cs typeface="Arial" charset="0"/>
      </a:defRPr>
    </a:lvl7pPr>
    <a:lvl8pPr marL="3200400" algn="l" defTabSz="914400" rtl="0" eaLnBrk="1" latinLnBrk="0" hangingPunct="1">
      <a:defRPr sz="2400" kern="1200">
        <a:solidFill>
          <a:schemeClr val="tx1"/>
        </a:solidFill>
        <a:latin typeface="Times"/>
        <a:ea typeface="+mn-ea"/>
        <a:cs typeface="Arial" charset="0"/>
      </a:defRPr>
    </a:lvl8pPr>
    <a:lvl9pPr marL="3657600" algn="l" defTabSz="914400" rtl="0" eaLnBrk="1" latinLnBrk="0" hangingPunct="1">
      <a:defRPr sz="2400" kern="1200">
        <a:solidFill>
          <a:schemeClr val="tx1"/>
        </a:solidFill>
        <a:latin typeface="Times"/>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a:srgbClr val="23C33E"/>
    <a:srgbClr val="FF0000"/>
    <a:srgbClr val="860000"/>
    <a:srgbClr val="000000"/>
    <a:srgbClr val="EBF7FF"/>
    <a:srgbClr val="F7FCFF"/>
    <a:srgbClr val="E7F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04" autoAdjust="0"/>
    <p:restoredTop sz="94630" autoAdjust="0"/>
  </p:normalViewPr>
  <p:slideViewPr>
    <p:cSldViewPr>
      <p:cViewPr>
        <p:scale>
          <a:sx n="70" d="100"/>
          <a:sy n="70" d="100"/>
        </p:scale>
        <p:origin x="-6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616" y="-96"/>
      </p:cViewPr>
      <p:guideLst>
        <p:guide orient="horz" pos="3125"/>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9A0AB-B517-400C-9682-B9BBC9AB1408}" type="doc">
      <dgm:prSet loTypeId="urn:microsoft.com/office/officeart/2005/8/layout/arrow3" loCatId="relationship" qsTypeId="urn:microsoft.com/office/officeart/2005/8/quickstyle/3d1" qsCatId="3D" csTypeId="urn:microsoft.com/office/officeart/2005/8/colors/colorful1" csCatId="colorful" phldr="1"/>
      <dgm:spPr/>
      <dgm:t>
        <a:bodyPr/>
        <a:lstStyle/>
        <a:p>
          <a:endParaRPr lang="en-US"/>
        </a:p>
      </dgm:t>
    </dgm:pt>
    <dgm:pt modelId="{CF32ED0C-1081-4665-BDBC-73B49247E6A9}">
      <dgm:prSet phldrT="[Text]" custT="1"/>
      <dgm:spPr/>
      <dgm:t>
        <a:bodyPr/>
        <a:lstStyle/>
        <a:p>
          <a:pPr algn="l"/>
          <a:r>
            <a:rPr lang="en-US" sz="1400" b="1" dirty="0" smtClean="0">
              <a:latin typeface="+mn-lt"/>
              <a:cs typeface="+mn-cs"/>
            </a:rPr>
            <a:t>- Expanding Upstream &amp; Downstream</a:t>
          </a:r>
        </a:p>
        <a:p>
          <a:pPr algn="l"/>
          <a:r>
            <a:rPr lang="en-US" sz="1400" b="1" dirty="0" smtClean="0">
              <a:latin typeface="+mn-lt"/>
              <a:cs typeface="+mn-cs"/>
            </a:rPr>
            <a:t>   Capacity</a:t>
          </a:r>
        </a:p>
        <a:p>
          <a:pPr algn="l"/>
          <a:r>
            <a:rPr lang="en-US" sz="1400" b="1" dirty="0" smtClean="0">
              <a:latin typeface="+mn-lt"/>
              <a:cs typeface="+mn-cs"/>
            </a:rPr>
            <a:t>- Broadening The Product Portfolio</a:t>
          </a:r>
        </a:p>
        <a:p>
          <a:pPr algn="l"/>
          <a:r>
            <a:rPr lang="en-US" sz="1400" b="1" dirty="0" smtClean="0">
              <a:latin typeface="+mn-lt"/>
              <a:cs typeface="+mn-cs"/>
            </a:rPr>
            <a:t>- Extending Geographic Reach</a:t>
          </a:r>
        </a:p>
        <a:p>
          <a:pPr algn="l"/>
          <a:r>
            <a:rPr lang="en-US" sz="1400" b="1" dirty="0" smtClean="0">
              <a:latin typeface="+mn-lt"/>
              <a:cs typeface="+mn-cs"/>
            </a:rPr>
            <a:t>- Crystal Clear Strategy, Finance, and HR</a:t>
          </a:r>
          <a:endParaRPr lang="en-US" sz="1400" b="1" dirty="0"/>
        </a:p>
      </dgm:t>
    </dgm:pt>
    <dgm:pt modelId="{D1016A33-EFAA-4589-BF3B-DB9E365B32ED}" type="parTrans" cxnId="{7A280D85-4476-4D1B-806C-851869926743}">
      <dgm:prSet/>
      <dgm:spPr/>
      <dgm:t>
        <a:bodyPr/>
        <a:lstStyle/>
        <a:p>
          <a:endParaRPr lang="en-US">
            <a:solidFill>
              <a:schemeClr val="tx1"/>
            </a:solidFill>
          </a:endParaRPr>
        </a:p>
      </dgm:t>
    </dgm:pt>
    <dgm:pt modelId="{47738079-2777-4073-A57A-C337EB4D983D}" type="sibTrans" cxnId="{7A280D85-4476-4D1B-806C-851869926743}">
      <dgm:prSet/>
      <dgm:spPr/>
      <dgm:t>
        <a:bodyPr/>
        <a:lstStyle/>
        <a:p>
          <a:endParaRPr lang="en-US">
            <a:solidFill>
              <a:schemeClr val="tx1"/>
            </a:solidFill>
          </a:endParaRPr>
        </a:p>
      </dgm:t>
    </dgm:pt>
    <dgm:pt modelId="{453F8DA0-FDE9-459C-A236-7D67CCFC1B92}">
      <dgm:prSet phldrT="[Text]"/>
      <dgm:spPr/>
      <dgm:t>
        <a:bodyPr/>
        <a:lstStyle/>
        <a:p>
          <a:pPr algn="l"/>
          <a:r>
            <a:rPr lang="en-US" b="1" dirty="0" smtClean="0">
              <a:latin typeface="+mn-lt"/>
              <a:cs typeface="+mn-cs"/>
            </a:rPr>
            <a:t>- New Companies In The Market</a:t>
          </a:r>
        </a:p>
        <a:p>
          <a:pPr algn="l"/>
          <a:r>
            <a:rPr lang="en-US" b="1" dirty="0" smtClean="0">
              <a:latin typeface="+mn-lt"/>
              <a:cs typeface="+mn-cs"/>
            </a:rPr>
            <a:t>- Western Companies Exiting, Shrinking,</a:t>
          </a:r>
        </a:p>
        <a:p>
          <a:pPr algn="l"/>
          <a:r>
            <a:rPr lang="en-US" b="1" dirty="0" smtClean="0">
              <a:latin typeface="+mn-lt"/>
              <a:cs typeface="+mn-cs"/>
            </a:rPr>
            <a:t>   or Moving East In Partnerships</a:t>
          </a:r>
        </a:p>
        <a:p>
          <a:pPr algn="l"/>
          <a:r>
            <a:rPr lang="en-US" b="1" dirty="0" smtClean="0">
              <a:latin typeface="+mn-lt"/>
              <a:cs typeface="+mn-cs"/>
            </a:rPr>
            <a:t>- New Technologies</a:t>
          </a:r>
        </a:p>
        <a:p>
          <a:pPr algn="l"/>
          <a:endParaRPr lang="en-US" b="1" dirty="0"/>
        </a:p>
      </dgm:t>
    </dgm:pt>
    <dgm:pt modelId="{50099F97-43E6-46C1-BEF1-76DBE7E4B0F0}" type="sibTrans" cxnId="{9A7C8495-83FA-45B8-8263-12442D41DCDB}">
      <dgm:prSet/>
      <dgm:spPr/>
      <dgm:t>
        <a:bodyPr/>
        <a:lstStyle/>
        <a:p>
          <a:endParaRPr lang="en-US"/>
        </a:p>
      </dgm:t>
    </dgm:pt>
    <dgm:pt modelId="{A93CD07F-A7BA-49CE-940A-2BEEEF3A4B86}" type="parTrans" cxnId="{9A7C8495-83FA-45B8-8263-12442D41DCDB}">
      <dgm:prSet/>
      <dgm:spPr/>
      <dgm:t>
        <a:bodyPr/>
        <a:lstStyle/>
        <a:p>
          <a:endParaRPr lang="en-US"/>
        </a:p>
      </dgm:t>
    </dgm:pt>
    <dgm:pt modelId="{FB93B262-D36D-4C54-B8FB-CB47B24DD123}" type="pres">
      <dgm:prSet presAssocID="{57F9A0AB-B517-400C-9682-B9BBC9AB1408}" presName="compositeShape" presStyleCnt="0">
        <dgm:presLayoutVars>
          <dgm:chMax val="2"/>
          <dgm:dir/>
          <dgm:resizeHandles val="exact"/>
        </dgm:presLayoutVars>
      </dgm:prSet>
      <dgm:spPr/>
      <dgm:t>
        <a:bodyPr/>
        <a:lstStyle/>
        <a:p>
          <a:endParaRPr lang="en-US"/>
        </a:p>
      </dgm:t>
    </dgm:pt>
    <dgm:pt modelId="{128B659C-77AC-4D17-93D4-45743A28C9CD}" type="pres">
      <dgm:prSet presAssocID="{57F9A0AB-B517-400C-9682-B9BBC9AB1408}" presName="divider" presStyleLbl="fgShp" presStyleIdx="0" presStyleCnt="1"/>
      <dgm:spPr/>
      <dgm:t>
        <a:bodyPr/>
        <a:lstStyle/>
        <a:p>
          <a:endParaRPr lang="en-US"/>
        </a:p>
      </dgm:t>
    </dgm:pt>
    <dgm:pt modelId="{0AFE7793-F936-4AFB-8C7B-7CF3CCA4A4CB}" type="pres">
      <dgm:prSet presAssocID="{CF32ED0C-1081-4665-BDBC-73B49247E6A9}" presName="downArrow" presStyleLbl="node1" presStyleIdx="0" presStyleCnt="2"/>
      <dgm:spPr>
        <a:gradFill rotWithShape="0">
          <a:gsLst>
            <a:gs pos="0">
              <a:srgbClr val="FF000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en-US"/>
        </a:p>
      </dgm:t>
    </dgm:pt>
    <dgm:pt modelId="{F365B34A-BB66-4111-BDF6-ADF30DF44598}" type="pres">
      <dgm:prSet presAssocID="{CF32ED0C-1081-4665-BDBC-73B49247E6A9}" presName="downArrowText" presStyleLbl="revTx" presStyleIdx="0" presStyleCnt="2" custScaleX="144837">
        <dgm:presLayoutVars>
          <dgm:bulletEnabled val="1"/>
        </dgm:presLayoutVars>
      </dgm:prSet>
      <dgm:spPr/>
      <dgm:t>
        <a:bodyPr/>
        <a:lstStyle/>
        <a:p>
          <a:endParaRPr lang="en-US"/>
        </a:p>
      </dgm:t>
    </dgm:pt>
    <dgm:pt modelId="{86AB8BC5-0615-43E3-8B4F-BB856DD7964D}" type="pres">
      <dgm:prSet presAssocID="{453F8DA0-FDE9-459C-A236-7D67CCFC1B92}" presName="upArrow" presStyleLbl="node1" presStyleIdx="1" presStyleCnt="2"/>
      <dgm:spPr>
        <a:gradFill rotWithShape="0">
          <a:gsLst>
            <a:gs pos="0">
              <a:srgbClr val="00B050"/>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dgm:spPr>
      <dgm:t>
        <a:bodyPr/>
        <a:lstStyle/>
        <a:p>
          <a:endParaRPr lang="en-US"/>
        </a:p>
      </dgm:t>
    </dgm:pt>
    <dgm:pt modelId="{A43675AC-1DC1-42FF-9631-5CDA73B4A878}" type="pres">
      <dgm:prSet presAssocID="{453F8DA0-FDE9-459C-A236-7D67CCFC1B92}" presName="upArrowText" presStyleLbl="revTx" presStyleIdx="1" presStyleCnt="2" custScaleX="166576">
        <dgm:presLayoutVars>
          <dgm:bulletEnabled val="1"/>
        </dgm:presLayoutVars>
      </dgm:prSet>
      <dgm:spPr/>
      <dgm:t>
        <a:bodyPr/>
        <a:lstStyle/>
        <a:p>
          <a:endParaRPr lang="en-US"/>
        </a:p>
      </dgm:t>
    </dgm:pt>
  </dgm:ptLst>
  <dgm:cxnLst>
    <dgm:cxn modelId="{9A7C8495-83FA-45B8-8263-12442D41DCDB}" srcId="{57F9A0AB-B517-400C-9682-B9BBC9AB1408}" destId="{453F8DA0-FDE9-459C-A236-7D67CCFC1B92}" srcOrd="1" destOrd="0" parTransId="{A93CD07F-A7BA-49CE-940A-2BEEEF3A4B86}" sibTransId="{50099F97-43E6-46C1-BEF1-76DBE7E4B0F0}"/>
    <dgm:cxn modelId="{7A280D85-4476-4D1B-806C-851869926743}" srcId="{57F9A0AB-B517-400C-9682-B9BBC9AB1408}" destId="{CF32ED0C-1081-4665-BDBC-73B49247E6A9}" srcOrd="0" destOrd="0" parTransId="{D1016A33-EFAA-4589-BF3B-DB9E365B32ED}" sibTransId="{47738079-2777-4073-A57A-C337EB4D983D}"/>
    <dgm:cxn modelId="{BEC33999-58F6-4FBF-B9DC-62CECB9EAA41}" type="presOf" srcId="{57F9A0AB-B517-400C-9682-B9BBC9AB1408}" destId="{FB93B262-D36D-4C54-B8FB-CB47B24DD123}" srcOrd="0" destOrd="0" presId="urn:microsoft.com/office/officeart/2005/8/layout/arrow3"/>
    <dgm:cxn modelId="{C82B6C18-D884-4597-8519-5A5070178B16}" type="presOf" srcId="{CF32ED0C-1081-4665-BDBC-73B49247E6A9}" destId="{F365B34A-BB66-4111-BDF6-ADF30DF44598}" srcOrd="0" destOrd="0" presId="urn:microsoft.com/office/officeart/2005/8/layout/arrow3"/>
    <dgm:cxn modelId="{D2C8C7A2-4BA4-43ED-B80F-734B64ABCD8B}" type="presOf" srcId="{453F8DA0-FDE9-459C-A236-7D67CCFC1B92}" destId="{A43675AC-1DC1-42FF-9631-5CDA73B4A878}" srcOrd="0" destOrd="0" presId="urn:microsoft.com/office/officeart/2005/8/layout/arrow3"/>
    <dgm:cxn modelId="{06FB5BCC-3114-4B64-A1EF-20AAF3C69361}" type="presParOf" srcId="{FB93B262-D36D-4C54-B8FB-CB47B24DD123}" destId="{128B659C-77AC-4D17-93D4-45743A28C9CD}" srcOrd="0" destOrd="0" presId="urn:microsoft.com/office/officeart/2005/8/layout/arrow3"/>
    <dgm:cxn modelId="{B937415C-CE87-470C-AF6A-D6081873A730}" type="presParOf" srcId="{FB93B262-D36D-4C54-B8FB-CB47B24DD123}" destId="{0AFE7793-F936-4AFB-8C7B-7CF3CCA4A4CB}" srcOrd="1" destOrd="0" presId="urn:microsoft.com/office/officeart/2005/8/layout/arrow3"/>
    <dgm:cxn modelId="{5E427C0D-3357-4F43-A09D-003EE32757C6}" type="presParOf" srcId="{FB93B262-D36D-4C54-B8FB-CB47B24DD123}" destId="{F365B34A-BB66-4111-BDF6-ADF30DF44598}" srcOrd="2" destOrd="0" presId="urn:microsoft.com/office/officeart/2005/8/layout/arrow3"/>
    <dgm:cxn modelId="{A9A62596-9C45-4A6A-BD5D-44C9C52F61A3}" type="presParOf" srcId="{FB93B262-D36D-4C54-B8FB-CB47B24DD123}" destId="{86AB8BC5-0615-43E3-8B4F-BB856DD7964D}" srcOrd="3" destOrd="0" presId="urn:microsoft.com/office/officeart/2005/8/layout/arrow3"/>
    <dgm:cxn modelId="{B1299F62-5848-4299-BB63-33481595C15B}" type="presParOf" srcId="{FB93B262-D36D-4C54-B8FB-CB47B24DD123}" destId="{A43675AC-1DC1-42FF-9631-5CDA73B4A878}" srcOrd="4" destOrd="0" presId="urn:microsoft.com/office/officeart/2005/8/layout/arrow3"/>
  </dgm:cxnLst>
  <dgm:bg/>
  <dgm:whole/>
</dgm:dataModel>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en-US"/>
          </a:p>
        </p:txBody>
      </p:sp>
      <p:sp>
        <p:nvSpPr>
          <p:cNvPr id="307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eaLnBrk="0" hangingPunct="0">
              <a:spcBef>
                <a:spcPct val="0"/>
              </a:spcBef>
              <a:buFontTx/>
              <a:buNone/>
              <a:defRPr sz="1200">
                <a:latin typeface="Times"/>
                <a:cs typeface="+mn-cs"/>
              </a:defRPr>
            </a:lvl1pPr>
          </a:lstStyle>
          <a:p>
            <a:pPr>
              <a:defRPr/>
            </a:pPr>
            <a:endParaRPr lang="en-US"/>
          </a:p>
        </p:txBody>
      </p:sp>
      <p:sp>
        <p:nvSpPr>
          <p:cNvPr id="307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en-US"/>
          </a:p>
        </p:txBody>
      </p:sp>
      <p:sp>
        <p:nvSpPr>
          <p:cNvPr id="3077"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eaLnBrk="0" hangingPunct="0">
              <a:spcBef>
                <a:spcPct val="0"/>
              </a:spcBef>
              <a:buFontTx/>
              <a:buNone/>
              <a:defRPr sz="1200">
                <a:latin typeface="Times"/>
                <a:cs typeface="+mn-cs"/>
              </a:defRPr>
            </a:lvl1pPr>
          </a:lstStyle>
          <a:p>
            <a:pPr>
              <a:defRPr/>
            </a:pPr>
            <a:fld id="{66A4F401-3AB3-461C-890B-ACE64FBED21F}" type="slidenum">
              <a:rPr lang="ar-SA"/>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en-GB"/>
          </a:p>
        </p:txBody>
      </p:sp>
      <p:sp>
        <p:nvSpPr>
          <p:cNvPr id="4813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eaLnBrk="0" hangingPunct="0">
              <a:spcBef>
                <a:spcPct val="0"/>
              </a:spcBef>
              <a:buFontTx/>
              <a:buNone/>
              <a:defRPr sz="1200">
                <a:latin typeface="Times"/>
                <a:cs typeface="+mn-cs"/>
              </a:defRPr>
            </a:lvl1pPr>
          </a:lstStyle>
          <a:p>
            <a:pPr>
              <a:defRPr/>
            </a:pPr>
            <a:endParaRPr lang="en-GB"/>
          </a:p>
        </p:txBody>
      </p:sp>
      <p:sp>
        <p:nvSpPr>
          <p:cNvPr id="38916"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77863" y="4716463"/>
            <a:ext cx="5441950" cy="446722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8134" name="Rectangle 6"/>
          <p:cNvSpPr>
            <a:spLocks noGrp="1" noChangeArrowheads="1"/>
          </p:cNvSpPr>
          <p:nvPr>
            <p:ph type="ftr" sz="quarter" idx="4"/>
          </p:nvPr>
        </p:nvSpPr>
        <p:spPr bwMode="auto">
          <a:xfrm>
            <a:off x="0" y="9426575"/>
            <a:ext cx="2946400" cy="498475"/>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en-GB"/>
          </a:p>
        </p:txBody>
      </p:sp>
      <p:sp>
        <p:nvSpPr>
          <p:cNvPr id="48135" name="Rectangle 7"/>
          <p:cNvSpPr>
            <a:spLocks noGrp="1" noChangeArrowheads="1"/>
          </p:cNvSpPr>
          <p:nvPr>
            <p:ph type="sldNum" sz="quarter" idx="5"/>
          </p:nvPr>
        </p:nvSpPr>
        <p:spPr bwMode="auto">
          <a:xfrm>
            <a:off x="3849688" y="9426575"/>
            <a:ext cx="2946400" cy="498475"/>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eaLnBrk="0" hangingPunct="0">
              <a:spcBef>
                <a:spcPct val="0"/>
              </a:spcBef>
              <a:buFontTx/>
              <a:buNone/>
              <a:defRPr sz="1200">
                <a:latin typeface="Times"/>
                <a:cs typeface="+mn-cs"/>
              </a:defRPr>
            </a:lvl1pPr>
          </a:lstStyle>
          <a:p>
            <a:pPr>
              <a:defRPr/>
            </a:pPr>
            <a:fld id="{F4258137-F73A-4B02-A2C2-DC1B13757871}" type="slidenum">
              <a:rPr lang="ar-SA"/>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1B64E69B-3AB8-4A24-8493-0E9D2F3473B4}" type="slidenum">
              <a:rPr lang="ar-SA" smtClean="0">
                <a:latin typeface="Times" pitchFamily="18" charset="0"/>
              </a:rPr>
              <a:pPr>
                <a:defRPr/>
              </a:pPr>
              <a:t>1</a:t>
            </a:fld>
            <a:endParaRPr lang="en-GB" dirty="0" smtClean="0">
              <a:latin typeface="Times"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CB5D6237-AA51-4860-A577-1BCF56A17932}" type="slidenum">
              <a:rPr lang="ar-SA" smtClean="0">
                <a:latin typeface="Times" pitchFamily="18" charset="0"/>
              </a:rPr>
              <a:pPr>
                <a:defRPr/>
              </a:pPr>
              <a:t>20</a:t>
            </a:fld>
            <a:endParaRPr lang="en-GB" dirty="0" smtClean="0">
              <a:latin typeface="Times"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4B3F23E3-662B-4729-9B52-1A8E1567A1CA}" type="slidenum">
              <a:rPr lang="ar-SA" smtClean="0">
                <a:latin typeface="Times" pitchFamily="18" charset="0"/>
              </a:rPr>
              <a:pPr>
                <a:defRPr/>
              </a:pPr>
              <a:t>23</a:t>
            </a:fld>
            <a:endParaRPr lang="en-GB" dirty="0" smtClean="0">
              <a:latin typeface="Times"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spcBef>
                <a:spcPct val="20000"/>
              </a:spcBef>
              <a:buFontTx/>
              <a:buChar char="•"/>
              <a:defRPr/>
            </a:pPr>
            <a:fld id="{0B0DEFD6-B9C8-4DE5-BC4B-B07F8E75598E}" type="slidenum">
              <a:rPr lang="ar-SA">
                <a:solidFill>
                  <a:prstClr val="black"/>
                </a:solidFill>
              </a:rPr>
              <a:pPr>
                <a:spcBef>
                  <a:spcPct val="20000"/>
                </a:spcBef>
                <a:buFontTx/>
                <a:buChar char="•"/>
                <a:defRPr/>
              </a:pPr>
              <a:t>27</a:t>
            </a:fld>
            <a:endParaRPr lang="en-GB" dirty="0">
              <a:solidFill>
                <a:prstClr val="black"/>
              </a:solidFill>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BFE47CD1-D9AE-4091-AA64-A3C8F6BCF256}" type="slidenum">
              <a:rPr lang="ar-SA" smtClean="0">
                <a:latin typeface="Times" pitchFamily="18" charset="0"/>
              </a:rPr>
              <a:pPr>
                <a:defRPr/>
              </a:pPr>
              <a:t>2</a:t>
            </a:fld>
            <a:endParaRPr lang="en-GB" dirty="0" smtClean="0">
              <a:latin typeface="Times"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3411B064-37DA-4266-BAF3-1CBBFF35618C}" type="slidenum">
              <a:rPr lang="ar-SA" smtClean="0">
                <a:latin typeface="Times" pitchFamily="18" charset="0"/>
              </a:rPr>
              <a:pPr>
                <a:defRPr/>
              </a:pPr>
              <a:t>3</a:t>
            </a:fld>
            <a:endParaRPr lang="en-GB" dirty="0" smtClean="0">
              <a:latin typeface="Times"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3F9823B1-E921-4DC4-BFE0-785D48E5E027}" type="slidenum">
              <a:rPr lang="ar-SA" smtClean="0">
                <a:latin typeface="Times" pitchFamily="18" charset="0"/>
              </a:rPr>
              <a:pPr>
                <a:defRPr/>
              </a:pPr>
              <a:t>6</a:t>
            </a:fld>
            <a:endParaRPr lang="en-GB" dirty="0" smtClean="0">
              <a:latin typeface="Times"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CF7386-8138-4C6C-AC40-466F2077E311}" type="slidenum">
              <a:rPr lang="ar-SA" smtClean="0">
                <a:latin typeface="Times" pitchFamily="18" charset="0"/>
              </a:rPr>
              <a:pPr>
                <a:defRPr/>
              </a:pPr>
              <a:t>8</a:t>
            </a:fld>
            <a:endParaRPr lang="en-GB" dirty="0" smtClean="0">
              <a:latin typeface="Times"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spcBef>
                <a:spcPct val="20000"/>
              </a:spcBef>
              <a:buFontTx/>
              <a:buChar char="•"/>
              <a:defRPr/>
            </a:pPr>
            <a:fld id="{CA8A77B1-2E4D-4796-AD44-084D743F6A98}" type="slidenum">
              <a:rPr lang="ar-SA">
                <a:solidFill>
                  <a:prstClr val="black"/>
                </a:solidFill>
              </a:rPr>
              <a:pPr>
                <a:spcBef>
                  <a:spcPct val="20000"/>
                </a:spcBef>
                <a:buFontTx/>
                <a:buChar char="•"/>
                <a:defRPr/>
              </a:pPr>
              <a:t>10</a:t>
            </a:fld>
            <a:endParaRPr lang="en-GB" dirty="0">
              <a:solidFill>
                <a:prstClr val="black"/>
              </a:solidFill>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ACD0E74B-73A6-47F5-B004-A0ED96361639}" type="slidenum">
              <a:rPr lang="ar-SA" smtClean="0">
                <a:latin typeface="Times" pitchFamily="18" charset="0"/>
              </a:rPr>
              <a:pPr>
                <a:defRPr/>
              </a:pPr>
              <a:t>11</a:t>
            </a:fld>
            <a:endParaRPr lang="en-GB" dirty="0" smtClean="0">
              <a:latin typeface="Times"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27EB7139-0EBD-4B71-9BD4-A439E69084AE}" type="slidenum">
              <a:rPr lang="ar-SA" smtClean="0">
                <a:latin typeface="Times" pitchFamily="18" charset="0"/>
              </a:rPr>
              <a:pPr>
                <a:defRPr/>
              </a:pPr>
              <a:t>14</a:t>
            </a:fld>
            <a:endParaRPr lang="en-GB" dirty="0" smtClean="0">
              <a:latin typeface="Times"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AE91D1A0-8E85-4AAD-ACFA-0CDF39A6C93E}" type="slidenum">
              <a:rPr lang="ar-SA" smtClean="0">
                <a:latin typeface="Times" pitchFamily="18" charset="0"/>
              </a:rPr>
              <a:pPr>
                <a:defRPr/>
              </a:pPr>
              <a:t>17</a:t>
            </a:fld>
            <a:endParaRPr lang="en-GB" dirty="0" smtClean="0">
              <a:latin typeface="Times"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D89669-E6F8-474F-AC83-CD25391624A6}" type="slidenum">
              <a:rPr lang="ar-SA"/>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B589B-B498-4D70-BD70-FE0896FCF95B}" type="slidenum">
              <a:rPr lang="ar-SA"/>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4A349-4391-4F56-8960-4F84AD398AD0}" type="slidenum">
              <a:rPr lang="ar-SA"/>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4763" y="-6350"/>
            <a:ext cx="9153526" cy="6870700"/>
          </a:xfrm>
          <a:prstGeom prst="rect">
            <a:avLst/>
          </a:prstGeom>
          <a:noFill/>
          <a:ln w="9525">
            <a:noFill/>
            <a:miter lim="800000"/>
            <a:headEnd/>
            <a:tailEnd/>
          </a:ln>
        </p:spPr>
      </p:pic>
      <p:sp>
        <p:nvSpPr>
          <p:cNvPr id="66562" name="Rectangle 2"/>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p>
        </p:txBody>
      </p:sp>
      <p:sp>
        <p:nvSpPr>
          <p:cNvPr id="665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A545037-431B-4B2A-A736-97E3A569F8A0}" type="slidenum">
              <a:rPr lang="ar-SA"/>
              <a:pPr>
                <a:defRPr/>
              </a:pPr>
              <a:t>‹#›</a:t>
            </a:fld>
            <a:endParaRPr lang="en-US"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9D71A3-7154-4D89-9A44-AB73E18641BC}" type="slidenum">
              <a:rPr lang="ar-SA"/>
              <a:pPr>
                <a:defRPr/>
              </a:pPr>
              <a:t>‹#›</a:t>
            </a:fld>
            <a:endParaRPr lang="en-US" dirty="0"/>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86F71E-8B19-40F9-9AAB-84D27F4624FB}" type="slidenum">
              <a:rPr lang="ar-SA"/>
              <a:pPr>
                <a:defRPr/>
              </a:pPr>
              <a:t>‹#›</a:t>
            </a:fld>
            <a:endParaRPr lang="en-US" dirty="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C7E9B-1C27-466E-9503-AB071757811A}" type="slidenum">
              <a:rPr lang="ar-SA"/>
              <a:pPr>
                <a:defRPr/>
              </a:pPr>
              <a:t>‹#›</a:t>
            </a:fld>
            <a:endParaRPr lang="en-US" dirty="0"/>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D45178-9075-47BA-BC90-E9240E4745C8}" type="slidenum">
              <a:rPr lang="ar-SA"/>
              <a:pPr>
                <a:defRPr/>
              </a:pPr>
              <a:t>‹#›</a:t>
            </a:fld>
            <a:endParaRPr lang="en-US" dirty="0"/>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36F2E7-6ECF-46C2-98D1-7231130518F0}" type="slidenum">
              <a:rPr lang="ar-SA"/>
              <a:pPr>
                <a:defRPr/>
              </a:pPr>
              <a:t>‹#›</a:t>
            </a:fld>
            <a:endParaRPr lang="en-US" dirty="0"/>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BD20A0-9887-4EC2-9817-B5926CA9AC63}" type="slidenum">
              <a:rPr lang="ar-SA"/>
              <a:pPr>
                <a:defRPr/>
              </a:pPr>
              <a:t>‹#›</a:t>
            </a:fld>
            <a:endParaRPr lang="en-US" dirty="0"/>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577802-AD26-4CFD-9456-6C810C7773AF}" type="slidenum">
              <a:rPr lang="ar-SA"/>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0F575-469F-4E4E-8A29-A981540A2862}" type="slidenum">
              <a:rPr lang="ar-SA"/>
              <a:pPr>
                <a:defRPr/>
              </a:pPr>
              <a:t>‹#›</a:t>
            </a:fld>
            <a:endParaRPr lang="en-US" dirty="0"/>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74726E-9FA1-4353-BA87-D38AF9637816}" type="slidenum">
              <a:rPr lang="ar-SA"/>
              <a:pPr>
                <a:defRPr/>
              </a:pPr>
              <a:t>‹#›</a:t>
            </a:fld>
            <a:endParaRPr lang="en-US" dirty="0"/>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D3023-61CD-45AE-B82F-7D5747EF9796}" type="slidenum">
              <a:rPr lang="ar-SA"/>
              <a:pPr>
                <a:defRPr/>
              </a:pPr>
              <a:t>‹#›</a:t>
            </a:fld>
            <a:endParaRPr lang="en-US" dirty="0"/>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EA7F00-D3FB-4A42-A84F-D06707E07AA1}" type="slidenum">
              <a:rPr lang="ar-SA"/>
              <a:pPr>
                <a:defRPr/>
              </a:pPr>
              <a:t>‹#›</a:t>
            </a:fld>
            <a:endParaRPr lang="en-US" dirty="0"/>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9BB0F3-86AE-41CB-98A2-E7E37654ACC3}" type="slidenum">
              <a:rPr lang="ar-SA"/>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7F1BB5-0906-482D-821F-68A69BEDF01E}" type="slidenum">
              <a:rPr lang="ar-SA"/>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232BD5-2A78-4012-8C57-6CE33E166286}" type="slidenum">
              <a:rPr lang="ar-SA"/>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75F92C-2935-4861-9E5A-A25BA3052CCF}" type="slidenum">
              <a:rPr lang="ar-SA"/>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3053FF-5578-4BF4-A5FE-27E374A0F5AB}" type="slidenum">
              <a:rPr lang="ar-SA"/>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A852F7-471B-4E5D-B7D9-EF367BFD0BE0}" type="slidenum">
              <a:rPr lang="ar-SA"/>
              <a:pPr>
                <a:defRPr/>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091419-E495-4373-844C-FC955583FF8C}" type="slidenum">
              <a:rPr lang="ar-SA"/>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AC0F28-D3F1-4AAC-9EDF-46D0E01E3F0E}" type="slidenum">
              <a:rPr lang="ar-SA"/>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gi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FontTx/>
              <a:buChar char="•"/>
              <a:defRPr sz="1400">
                <a:latin typeface="Arial" pitchFamily="34" charset="0"/>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20000"/>
              </a:spcBef>
              <a:buFontTx/>
              <a:buChar char="•"/>
              <a:defRPr sz="1400">
                <a:latin typeface="Arial" pitchFamily="34" charset="0"/>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400">
                <a:latin typeface="Arial" pitchFamily="34" charset="0"/>
                <a:cs typeface="Arial" pitchFamily="34" charset="0"/>
              </a:defRPr>
            </a:lvl1pPr>
          </a:lstStyle>
          <a:p>
            <a:pPr>
              <a:defRPr/>
            </a:pPr>
            <a:fld id="{3FC4AC7E-2BFC-460E-82F8-CDD5350110F7}" type="slidenum">
              <a:rPr lang="ar-SA"/>
              <a:pPr>
                <a:defRPr/>
              </a:pPr>
              <a:t>‹#›</a:t>
            </a:fld>
            <a:endParaRPr lang="en-US" dirty="0"/>
          </a:p>
        </p:txBody>
      </p:sp>
      <p:pic>
        <p:nvPicPr>
          <p:cNvPr id="2055" name="Picture 8" descr="Flower-with-logo"/>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2056" name="Picture 7" descr="ERP4 Seasonal.jpg"/>
          <p:cNvPicPr>
            <a:picLocks noChangeAspect="1"/>
          </p:cNvPicPr>
          <p:nvPr userDrawn="1"/>
        </p:nvPicPr>
        <p:blipFill>
          <a:blip r:embed="rId14"/>
          <a:srcRect/>
          <a:stretch>
            <a:fillRect/>
          </a:stretch>
        </p:blipFill>
        <p:spPr bwMode="auto">
          <a:xfrm>
            <a:off x="6350" y="0"/>
            <a:ext cx="913765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latin typeface="Times"/>
                <a:cs typeface="+mn-cs"/>
              </a:defRPr>
            </a:lvl1pPr>
          </a:lstStyle>
          <a:p>
            <a:pPr>
              <a:defRPr/>
            </a:pPr>
            <a:endParaRPr lang="en-US"/>
          </a:p>
        </p:txBody>
      </p:sp>
      <p:sp>
        <p:nvSpPr>
          <p:cNvPr id="655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a:latin typeface="Times"/>
                <a:cs typeface="+mn-cs"/>
              </a:defRPr>
            </a:lvl1pPr>
          </a:lstStyle>
          <a:p>
            <a:pPr>
              <a:defRPr/>
            </a:pPr>
            <a:endParaRPr lang="en-US"/>
          </a:p>
        </p:txBody>
      </p:sp>
      <p:sp>
        <p:nvSpPr>
          <p:cNvPr id="655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400">
                <a:latin typeface="Times"/>
                <a:cs typeface="Arial" charset="0"/>
              </a:defRPr>
            </a:lvl1pPr>
          </a:lstStyle>
          <a:p>
            <a:pPr>
              <a:defRPr/>
            </a:pPr>
            <a:fld id="{3CD48919-8CFA-4566-939F-AE4FA69BFBA3}" type="slidenum">
              <a:rPr lang="ar-SA"/>
              <a:pPr>
                <a:defRPr/>
              </a:pPr>
              <a:t>‹#›</a:t>
            </a:fld>
            <a:endParaRPr lang="en-US" dirty="0"/>
          </a:p>
        </p:txBody>
      </p:sp>
      <p:pic>
        <p:nvPicPr>
          <p:cNvPr id="3079" name="Picture 7"/>
          <p:cNvPicPr>
            <a:picLocks noChangeAspect="1" noChangeArrowheads="1"/>
          </p:cNvPicPr>
          <p:nvPr/>
        </p:nvPicPr>
        <p:blipFill>
          <a:blip r:embed="rId14"/>
          <a:srcRect/>
          <a:stretch>
            <a:fillRect/>
          </a:stretch>
        </p:blipFill>
        <p:spPr bwMode="auto">
          <a:xfrm>
            <a:off x="-4763" y="-6350"/>
            <a:ext cx="9153526" cy="6870700"/>
          </a:xfrm>
          <a:prstGeom prst="rect">
            <a:avLst/>
          </a:prstGeom>
          <a:noFill/>
          <a:ln w="9525">
            <a:noFill/>
            <a:miter lim="800000"/>
            <a:headEnd/>
            <a:tailEnd/>
          </a:ln>
        </p:spPr>
      </p:pic>
      <p:sp>
        <p:nvSpPr>
          <p:cNvPr id="65545" name="Rectangle 9"/>
          <p:cNvSpPr>
            <a:spLocks noChangeArrowheads="1"/>
          </p:cNvSpPr>
          <p:nvPr/>
        </p:nvSpPr>
        <p:spPr bwMode="auto">
          <a:xfrm>
            <a:off x="609600" y="228600"/>
            <a:ext cx="7772400" cy="838200"/>
          </a:xfrm>
          <a:prstGeom prst="rect">
            <a:avLst/>
          </a:prstGeom>
          <a:noFill/>
          <a:ln w="9525">
            <a:noFill/>
            <a:miter lim="800000"/>
            <a:headEnd/>
            <a:tailEnd/>
          </a:ln>
          <a:effectLst/>
        </p:spPr>
        <p:txBody>
          <a:bodyPr anchor="ctr"/>
          <a:lstStyle/>
          <a:p>
            <a:pPr algn="ctr">
              <a:defRPr/>
            </a:pPr>
            <a:endParaRPr lang="en-US" sz="4400" dirty="0">
              <a:solidFill>
                <a:schemeClr val="tx2"/>
              </a:solidFill>
              <a:cs typeface="+mn-cs"/>
            </a:endParaRPr>
          </a:p>
        </p:txBody>
      </p:sp>
      <p:sp>
        <p:nvSpPr>
          <p:cNvPr id="65546" name="Line 10"/>
          <p:cNvSpPr>
            <a:spLocks noChangeShapeType="1"/>
          </p:cNvSpPr>
          <p:nvPr/>
        </p:nvSpPr>
        <p:spPr bwMode="auto">
          <a:xfrm>
            <a:off x="609600" y="1122363"/>
            <a:ext cx="8534400" cy="0"/>
          </a:xfrm>
          <a:prstGeom prst="line">
            <a:avLst/>
          </a:prstGeom>
          <a:noFill/>
          <a:ln w="57150">
            <a:solidFill>
              <a:schemeClr val="hlink"/>
            </a:solidFill>
            <a:round/>
            <a:headEnd/>
            <a:tailEnd/>
          </a:ln>
          <a:effectLst/>
        </p:spPr>
        <p:txBody>
          <a:bodyPr/>
          <a:lstStyle/>
          <a:p>
            <a:pPr>
              <a:spcBef>
                <a:spcPct val="20000"/>
              </a:spcBef>
              <a:buFontTx/>
              <a:buChar char="•"/>
              <a:defRPr/>
            </a:pPr>
            <a:endParaRPr lang="en-US" dirty="0">
              <a:cs typeface="+mn-cs"/>
            </a:endParaRPr>
          </a:p>
        </p:txBody>
      </p:sp>
      <p:sp>
        <p:nvSpPr>
          <p:cNvPr id="65547" name="Rectangle 11"/>
          <p:cNvSpPr>
            <a:spLocks noChangeArrowheads="1"/>
          </p:cNvSpPr>
          <p:nvPr/>
        </p:nvSpPr>
        <p:spPr bwMode="auto">
          <a:xfrm>
            <a:off x="685800" y="1295400"/>
            <a:ext cx="7772400" cy="4800600"/>
          </a:xfrm>
          <a:prstGeom prst="rect">
            <a:avLst/>
          </a:prstGeom>
          <a:noFill/>
          <a:ln w="9525">
            <a:noFill/>
            <a:miter lim="800000"/>
            <a:headEnd/>
            <a:tailEnd/>
          </a:ln>
          <a:effectLst/>
        </p:spPr>
        <p:txBody>
          <a:bodyPr/>
          <a:lstStyle/>
          <a:p>
            <a:pPr marL="342900" indent="-342900">
              <a:spcBef>
                <a:spcPct val="20000"/>
              </a:spcBef>
              <a:buFontTx/>
              <a:buChar char="•"/>
              <a:defRPr/>
            </a:pPr>
            <a:endParaRPr lang="en-US" sz="3200" dirty="0">
              <a:cs typeface="+mn-cs"/>
            </a:endParaRPr>
          </a:p>
        </p:txBody>
      </p:sp>
      <p:sp>
        <p:nvSpPr>
          <p:cNvPr id="13" name="Rectangle 12"/>
          <p:cNvSpPr/>
          <p:nvPr userDrawn="1"/>
        </p:nvSpPr>
        <p:spPr bwMode="auto">
          <a:xfrm>
            <a:off x="7086600" y="5943600"/>
            <a:ext cx="1981200" cy="457200"/>
          </a:xfrm>
          <a:prstGeom prst="rect">
            <a:avLst/>
          </a:prstGeom>
          <a:solidFill>
            <a:srgbClr val="EBF7FF"/>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dirty="0"/>
          </a:p>
        </p:txBody>
      </p:sp>
      <p:pic>
        <p:nvPicPr>
          <p:cNvPr id="3084" name="Picture 2" descr="C:\Documents and Settings\29687\Desktop\picture2life_00000_original.gif"/>
          <p:cNvPicPr>
            <a:picLocks noChangeAspect="1" noChangeArrowheads="1" noCrop="1"/>
          </p:cNvPicPr>
          <p:nvPr userDrawn="1"/>
        </p:nvPicPr>
        <p:blipFill>
          <a:blip r:embed="rId15">
            <a:clrChange>
              <a:clrFrom>
                <a:srgbClr val="FEFEFE"/>
              </a:clrFrom>
              <a:clrTo>
                <a:srgbClr val="FEFEFE">
                  <a:alpha val="0"/>
                </a:srgbClr>
              </a:clrTo>
            </a:clrChange>
          </a:blip>
          <a:srcRect/>
          <a:stretch>
            <a:fillRect/>
          </a:stretch>
        </p:blipFill>
        <p:spPr bwMode="auto">
          <a:xfrm>
            <a:off x="7391400" y="6129338"/>
            <a:ext cx="1655763"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9"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2347913" y="304800"/>
            <a:ext cx="4738687" cy="1790700"/>
          </a:xfrm>
          <a:prstGeom prst="rect">
            <a:avLst/>
          </a:prstGeom>
          <a:solidFill>
            <a:schemeClr val="bg1"/>
          </a:solidFill>
          <a:ln w="9525">
            <a:noFill/>
            <a:miter lim="800000"/>
            <a:headEnd/>
            <a:tailEnd/>
          </a:ln>
        </p:spPr>
        <p:txBody>
          <a:bodyPr>
            <a:spAutoFit/>
          </a:bodyPr>
          <a:lstStyle/>
          <a:p>
            <a:pPr>
              <a:spcBef>
                <a:spcPct val="20000"/>
              </a:spcBef>
            </a:pPr>
            <a:endParaRPr lang="en-US"/>
          </a:p>
          <a:p>
            <a:pPr>
              <a:spcBef>
                <a:spcPct val="20000"/>
              </a:spcBef>
            </a:pPr>
            <a:endParaRPr lang="en-US"/>
          </a:p>
          <a:p>
            <a:pPr>
              <a:spcBef>
                <a:spcPct val="20000"/>
              </a:spcBef>
            </a:pPr>
            <a:endParaRPr lang="en-US"/>
          </a:p>
          <a:p>
            <a:pPr>
              <a:spcBef>
                <a:spcPct val="20000"/>
              </a:spcBef>
            </a:pPr>
            <a:endParaRPr lang="en-US"/>
          </a:p>
        </p:txBody>
      </p:sp>
      <p:sp>
        <p:nvSpPr>
          <p:cNvPr id="18437" name="Text Box 5"/>
          <p:cNvSpPr txBox="1">
            <a:spLocks noChangeArrowheads="1"/>
          </p:cNvSpPr>
          <p:nvPr/>
        </p:nvSpPr>
        <p:spPr bwMode="auto">
          <a:xfrm>
            <a:off x="533400" y="457200"/>
            <a:ext cx="8153400" cy="1908175"/>
          </a:xfrm>
          <a:prstGeom prst="rect">
            <a:avLst/>
          </a:prstGeom>
          <a:noFill/>
          <a:ln w="9525">
            <a:noFill/>
            <a:miter lim="800000"/>
            <a:headEnd/>
            <a:tailEnd/>
          </a:ln>
          <a:effectLst/>
        </p:spPr>
        <p:txBody>
          <a:bodyPr>
            <a:spAutoFit/>
          </a:bodyPr>
          <a:lstStyle/>
          <a:p>
            <a:pPr algn="ctr">
              <a:defRPr/>
            </a:pPr>
            <a:r>
              <a:rPr lang="en-US" sz="4000" b="1" i="1" dirty="0">
                <a:solidFill>
                  <a:srgbClr val="FF0000"/>
                </a:solidFill>
                <a:effectLst>
                  <a:outerShdw blurRad="38100" dist="38100" dir="2700000" algn="tl">
                    <a:srgbClr val="C0C0C0"/>
                  </a:outerShdw>
                </a:effectLst>
                <a:latin typeface="Times New Roman" pitchFamily="18" charset="0"/>
                <a:cs typeface="+mn-cs"/>
              </a:rPr>
              <a:t>Coping with Challenges Through Sustainable Development</a:t>
            </a:r>
          </a:p>
          <a:p>
            <a:pPr algn="ctr">
              <a:defRPr/>
            </a:pPr>
            <a:endParaRPr lang="en-US" sz="1400" b="1" i="1" dirty="0">
              <a:solidFill>
                <a:srgbClr val="0070C0"/>
              </a:solidFill>
              <a:effectLst>
                <a:outerShdw blurRad="38100" dist="38100" dir="2700000" algn="tl">
                  <a:srgbClr val="C0C0C0"/>
                </a:outerShdw>
              </a:effectLst>
              <a:latin typeface="Times New Roman" pitchFamily="18" charset="0"/>
              <a:cs typeface="+mn-cs"/>
            </a:endParaRPr>
          </a:p>
          <a:p>
            <a:pPr algn="ctr">
              <a:defRPr/>
            </a:pPr>
            <a:r>
              <a:rPr lang="en-US" b="1" i="1" dirty="0">
                <a:solidFill>
                  <a:srgbClr val="0070C0"/>
                </a:solidFill>
                <a:effectLst>
                  <a:outerShdw blurRad="38100" dist="38100" dir="2700000" algn="tl">
                    <a:srgbClr val="C0C0C0"/>
                  </a:outerShdw>
                </a:effectLst>
                <a:latin typeface="Times New Roman" pitchFamily="18" charset="0"/>
                <a:cs typeface="+mn-cs"/>
              </a:rPr>
              <a:t>The Gulf Petrochemical Industries</a:t>
            </a:r>
            <a:endParaRPr lang="en-US" sz="6000" b="1" i="1" dirty="0">
              <a:solidFill>
                <a:srgbClr val="FF0000"/>
              </a:solidFill>
              <a:effectLst>
                <a:outerShdw blurRad="38100" dist="38100" dir="2700000" algn="tl">
                  <a:srgbClr val="C0C0C0"/>
                </a:outerShdw>
              </a:effectLst>
              <a:latin typeface="Times New Roman" pitchFamily="18" charset="0"/>
              <a:cs typeface="+mn-cs"/>
            </a:endParaRPr>
          </a:p>
        </p:txBody>
      </p:sp>
      <p:sp>
        <p:nvSpPr>
          <p:cNvPr id="6" name="TextBox 5"/>
          <p:cNvSpPr txBox="1"/>
          <p:nvPr/>
        </p:nvSpPr>
        <p:spPr>
          <a:xfrm>
            <a:off x="152400" y="6096000"/>
            <a:ext cx="4191000" cy="523875"/>
          </a:xfrm>
          <a:prstGeom prst="rect">
            <a:avLst/>
          </a:prstGeom>
          <a:noFill/>
        </p:spPr>
        <p:txBody>
          <a:bodyPr>
            <a:spAutoFit/>
          </a:bodyPr>
          <a:lstStyle/>
          <a:p>
            <a:pPr>
              <a:defRPr/>
            </a:pPr>
            <a:r>
              <a:rPr lang="en-US" sz="1400" b="1" i="1" dirty="0">
                <a:solidFill>
                  <a:srgbClr val="0070C0"/>
                </a:solidFill>
                <a:effectLst>
                  <a:outerShdw blurRad="38100" dist="38100" dir="2700000" algn="tl">
                    <a:srgbClr val="C0C0C0"/>
                  </a:outerShdw>
                </a:effectLst>
                <a:latin typeface="Times New Roman" pitchFamily="18" charset="0"/>
                <a:cs typeface="+mn-cs"/>
              </a:rPr>
              <a:t>Dr Mohammed Yousef Al Mulla</a:t>
            </a:r>
          </a:p>
          <a:p>
            <a:pPr>
              <a:defRPr/>
            </a:pPr>
            <a:r>
              <a:rPr lang="en-US" sz="1400" b="1" i="1" dirty="0">
                <a:solidFill>
                  <a:srgbClr val="0070C0"/>
                </a:solidFill>
                <a:effectLst>
                  <a:outerShdw blurRad="38100" dist="38100" dir="2700000" algn="tl">
                    <a:srgbClr val="C0C0C0"/>
                  </a:outerShdw>
                </a:effectLst>
                <a:latin typeface="Times New Roman" pitchFamily="18" charset="0"/>
                <a:cs typeface="+mn-cs"/>
              </a:rPr>
              <a:t>23 November 2009</a:t>
            </a:r>
            <a:endParaRPr lang="en-US" sz="1600" b="1" i="1" dirty="0">
              <a:solidFill>
                <a:srgbClr val="0070C0"/>
              </a:solidFill>
              <a:effectLst>
                <a:outerShdw blurRad="38100" dist="38100" dir="2700000" algn="tl">
                  <a:srgbClr val="C0C0C0"/>
                </a:outerShdw>
              </a:effectLst>
              <a:latin typeface="Times New Roman" pitchFamily="18" charset="0"/>
              <a:cs typeface="+mn-cs"/>
            </a:endParaRPr>
          </a:p>
        </p:txBody>
      </p:sp>
      <p:pic>
        <p:nvPicPr>
          <p:cNvPr id="5125" name="Picture 2" descr="C:\Documents and Settings\29687\Desktop\picture2life_00000_original.gif"/>
          <p:cNvPicPr>
            <a:picLocks noChangeAspect="1" noChangeArrowheads="1" noCrop="1"/>
          </p:cNvPicPr>
          <p:nvPr/>
        </p:nvPicPr>
        <p:blipFill>
          <a:blip r:embed="rId3">
            <a:clrChange>
              <a:clrFrom>
                <a:srgbClr val="FEFEFE"/>
              </a:clrFrom>
              <a:clrTo>
                <a:srgbClr val="FEFEFE">
                  <a:alpha val="0"/>
                </a:srgbClr>
              </a:clrTo>
            </a:clrChange>
          </a:blip>
          <a:srcRect/>
          <a:stretch>
            <a:fillRect/>
          </a:stretch>
        </p:blipFill>
        <p:spPr bwMode="auto">
          <a:xfrm>
            <a:off x="6324600" y="17463"/>
            <a:ext cx="2743200" cy="5762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
            <a:ext cx="7772400" cy="838200"/>
          </a:xfrm>
        </p:spPr>
        <p:txBody>
          <a:bodyPr/>
          <a:lstStyle/>
          <a:p>
            <a:pPr algn="l" eaLnBrk="1" hangingPunct="1"/>
            <a:r>
              <a:rPr lang="en-US" sz="3200" b="1" smtClean="0">
                <a:solidFill>
                  <a:srgbClr val="FF9900"/>
                </a:solidFill>
              </a:rPr>
              <a:t>QAPCO </a:t>
            </a:r>
            <a:r>
              <a:rPr lang="en-US" sz="2400" b="1" i="1" smtClean="0">
                <a:solidFill>
                  <a:srgbClr val="FF9900"/>
                </a:solidFill>
              </a:rPr>
              <a:t> “Marketing Network”</a:t>
            </a:r>
            <a:endParaRPr lang="en-US" sz="3200" b="1" i="1" smtClean="0">
              <a:solidFill>
                <a:srgbClr val="FF9900"/>
              </a:solidFill>
            </a:endParaRPr>
          </a:p>
        </p:txBody>
      </p:sp>
      <p:pic>
        <p:nvPicPr>
          <p:cNvPr id="13315" name="Picture 2"/>
          <p:cNvPicPr>
            <a:picLocks noChangeAspect="1" noChangeArrowheads="1"/>
          </p:cNvPicPr>
          <p:nvPr/>
        </p:nvPicPr>
        <p:blipFill>
          <a:blip r:embed="rId3">
            <a:clrChange>
              <a:clrFrom>
                <a:srgbClr val="7ADDFF"/>
              </a:clrFrom>
              <a:clrTo>
                <a:srgbClr val="7ADDFF">
                  <a:alpha val="0"/>
                </a:srgbClr>
              </a:clrTo>
            </a:clrChange>
          </a:blip>
          <a:srcRect/>
          <a:stretch>
            <a:fillRect/>
          </a:stretch>
        </p:blipFill>
        <p:spPr bwMode="auto">
          <a:xfrm>
            <a:off x="0" y="1219200"/>
            <a:ext cx="9144000" cy="5402263"/>
          </a:xfrm>
          <a:prstGeom prst="rect">
            <a:avLst/>
          </a:prstGeom>
          <a:noFill/>
          <a:ln w="12700" cap="sq">
            <a:noFill/>
            <a:miter lim="800000"/>
            <a:headEnd type="none" w="sm" len="sm"/>
            <a:tailEnd type="none" w="sm" len="sm"/>
          </a:ln>
        </p:spPr>
      </p:pic>
      <p:grpSp>
        <p:nvGrpSpPr>
          <p:cNvPr id="2" name="Group 8"/>
          <p:cNvGrpSpPr>
            <a:grpSpLocks/>
          </p:cNvGrpSpPr>
          <p:nvPr/>
        </p:nvGrpSpPr>
        <p:grpSpPr bwMode="auto">
          <a:xfrm>
            <a:off x="4572000" y="3019425"/>
            <a:ext cx="257175" cy="387350"/>
            <a:chOff x="2880" y="1616"/>
            <a:chExt cx="162" cy="274"/>
          </a:xfrm>
        </p:grpSpPr>
        <p:pic>
          <p:nvPicPr>
            <p:cNvPr id="13401" name="Picture 9" descr="j0297185"/>
            <p:cNvPicPr>
              <a:picLocks noChangeAspect="1" noChangeArrowheads="1"/>
            </p:cNvPicPr>
            <p:nvPr/>
          </p:nvPicPr>
          <p:blipFill>
            <a:blip r:embed="rId4"/>
            <a:srcRect/>
            <a:stretch>
              <a:fillRect/>
            </a:stretch>
          </p:blipFill>
          <p:spPr bwMode="auto">
            <a:xfrm>
              <a:off x="2880" y="1797"/>
              <a:ext cx="117" cy="93"/>
            </a:xfrm>
            <a:prstGeom prst="rect">
              <a:avLst/>
            </a:prstGeom>
            <a:noFill/>
            <a:ln w="9525">
              <a:noFill/>
              <a:miter lim="800000"/>
              <a:headEnd/>
              <a:tailEnd/>
            </a:ln>
          </p:spPr>
        </p:pic>
        <p:pic>
          <p:nvPicPr>
            <p:cNvPr id="13402" name="Picture 10" descr="j0297185"/>
            <p:cNvPicPr>
              <a:picLocks noChangeAspect="1" noChangeArrowheads="1"/>
            </p:cNvPicPr>
            <p:nvPr/>
          </p:nvPicPr>
          <p:blipFill>
            <a:blip r:embed="rId4"/>
            <a:srcRect/>
            <a:stretch>
              <a:fillRect/>
            </a:stretch>
          </p:blipFill>
          <p:spPr bwMode="auto">
            <a:xfrm>
              <a:off x="2925" y="1616"/>
              <a:ext cx="117" cy="93"/>
            </a:xfrm>
            <a:prstGeom prst="rect">
              <a:avLst/>
            </a:prstGeom>
            <a:noFill/>
            <a:ln w="9525">
              <a:noFill/>
              <a:miter lim="800000"/>
              <a:headEnd/>
              <a:tailEnd/>
            </a:ln>
          </p:spPr>
        </p:pic>
      </p:grpSp>
      <p:sp>
        <p:nvSpPr>
          <p:cNvPr id="8" name="AutoShape 12"/>
          <p:cNvSpPr>
            <a:spLocks noChangeArrowheads="1"/>
          </p:cNvSpPr>
          <p:nvPr/>
        </p:nvSpPr>
        <p:spPr bwMode="auto">
          <a:xfrm>
            <a:off x="4500563" y="3403600"/>
            <a:ext cx="144462" cy="128588"/>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9" name="AutoShape 13"/>
          <p:cNvSpPr>
            <a:spLocks noChangeArrowheads="1"/>
          </p:cNvSpPr>
          <p:nvPr/>
        </p:nvSpPr>
        <p:spPr bwMode="auto">
          <a:xfrm>
            <a:off x="4787900" y="30194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0" name="AutoShape 14"/>
          <p:cNvSpPr>
            <a:spLocks noChangeArrowheads="1"/>
          </p:cNvSpPr>
          <p:nvPr/>
        </p:nvSpPr>
        <p:spPr bwMode="auto">
          <a:xfrm>
            <a:off x="4859338" y="3338513"/>
            <a:ext cx="144462" cy="128587"/>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1" name="AutoShape 15"/>
          <p:cNvSpPr>
            <a:spLocks noChangeArrowheads="1"/>
          </p:cNvSpPr>
          <p:nvPr/>
        </p:nvSpPr>
        <p:spPr bwMode="auto">
          <a:xfrm>
            <a:off x="6588125" y="30194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2" name="AutoShape 16"/>
          <p:cNvSpPr>
            <a:spLocks noChangeArrowheads="1"/>
          </p:cNvSpPr>
          <p:nvPr/>
        </p:nvSpPr>
        <p:spPr bwMode="auto">
          <a:xfrm>
            <a:off x="5219700" y="30829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3" name="AutoShape 17"/>
          <p:cNvSpPr>
            <a:spLocks noChangeArrowheads="1"/>
          </p:cNvSpPr>
          <p:nvPr/>
        </p:nvSpPr>
        <p:spPr bwMode="auto">
          <a:xfrm>
            <a:off x="5148263" y="3403600"/>
            <a:ext cx="144462" cy="128588"/>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4" name="AutoShape 18"/>
          <p:cNvSpPr>
            <a:spLocks noChangeArrowheads="1"/>
          </p:cNvSpPr>
          <p:nvPr/>
        </p:nvSpPr>
        <p:spPr bwMode="auto">
          <a:xfrm>
            <a:off x="5940425" y="30194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5" name="AutoShape 19"/>
          <p:cNvSpPr>
            <a:spLocks noChangeArrowheads="1"/>
          </p:cNvSpPr>
          <p:nvPr/>
        </p:nvSpPr>
        <p:spPr bwMode="auto">
          <a:xfrm>
            <a:off x="6084888" y="3467100"/>
            <a:ext cx="144462" cy="128588"/>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6" name="AutoShape 20"/>
          <p:cNvSpPr>
            <a:spLocks noChangeArrowheads="1"/>
          </p:cNvSpPr>
          <p:nvPr/>
        </p:nvSpPr>
        <p:spPr bwMode="auto">
          <a:xfrm>
            <a:off x="6516688" y="3275013"/>
            <a:ext cx="144462" cy="128587"/>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7" name="AutoShape 21"/>
          <p:cNvSpPr>
            <a:spLocks noChangeArrowheads="1"/>
          </p:cNvSpPr>
          <p:nvPr/>
        </p:nvSpPr>
        <p:spPr bwMode="auto">
          <a:xfrm>
            <a:off x="6443663" y="3532188"/>
            <a:ext cx="144462" cy="128587"/>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8" name="AutoShape 22"/>
          <p:cNvSpPr>
            <a:spLocks noChangeArrowheads="1"/>
          </p:cNvSpPr>
          <p:nvPr/>
        </p:nvSpPr>
        <p:spPr bwMode="auto">
          <a:xfrm>
            <a:off x="5651500" y="3211513"/>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9" name="AutoShape 23"/>
          <p:cNvSpPr>
            <a:spLocks noChangeArrowheads="1"/>
          </p:cNvSpPr>
          <p:nvPr/>
        </p:nvSpPr>
        <p:spPr bwMode="auto">
          <a:xfrm>
            <a:off x="6084888" y="3981450"/>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0" name="AutoShape 24"/>
          <p:cNvSpPr>
            <a:spLocks noChangeArrowheads="1"/>
          </p:cNvSpPr>
          <p:nvPr/>
        </p:nvSpPr>
        <p:spPr bwMode="auto">
          <a:xfrm>
            <a:off x="4643438" y="4941888"/>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1" name="AutoShape 25"/>
          <p:cNvSpPr>
            <a:spLocks noChangeArrowheads="1"/>
          </p:cNvSpPr>
          <p:nvPr/>
        </p:nvSpPr>
        <p:spPr bwMode="auto">
          <a:xfrm>
            <a:off x="4500563" y="4941888"/>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2" name="AutoShape 26"/>
          <p:cNvSpPr>
            <a:spLocks noChangeArrowheads="1"/>
          </p:cNvSpPr>
          <p:nvPr/>
        </p:nvSpPr>
        <p:spPr bwMode="auto">
          <a:xfrm>
            <a:off x="4356100" y="532765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3" name="AutoShape 27"/>
          <p:cNvSpPr>
            <a:spLocks noChangeArrowheads="1"/>
          </p:cNvSpPr>
          <p:nvPr/>
        </p:nvSpPr>
        <p:spPr bwMode="auto">
          <a:xfrm>
            <a:off x="4140200" y="3275013"/>
            <a:ext cx="144463" cy="128587"/>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4" name="AutoShape 28"/>
          <p:cNvSpPr>
            <a:spLocks noChangeArrowheads="1"/>
          </p:cNvSpPr>
          <p:nvPr/>
        </p:nvSpPr>
        <p:spPr bwMode="auto">
          <a:xfrm>
            <a:off x="4716463" y="2890838"/>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5" name="AutoShape 29"/>
          <p:cNvSpPr>
            <a:spLocks noChangeArrowheads="1"/>
          </p:cNvSpPr>
          <p:nvPr/>
        </p:nvSpPr>
        <p:spPr bwMode="auto">
          <a:xfrm>
            <a:off x="4932363" y="3082925"/>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6" name="AutoShape 30"/>
          <p:cNvSpPr>
            <a:spLocks noChangeArrowheads="1"/>
          </p:cNvSpPr>
          <p:nvPr/>
        </p:nvSpPr>
        <p:spPr bwMode="auto">
          <a:xfrm>
            <a:off x="7380288" y="3852863"/>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7" name="AutoShape 31"/>
          <p:cNvSpPr>
            <a:spLocks noChangeArrowheads="1"/>
          </p:cNvSpPr>
          <p:nvPr/>
        </p:nvSpPr>
        <p:spPr bwMode="auto">
          <a:xfrm>
            <a:off x="6804025" y="4430713"/>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8" name="AutoShape 32"/>
          <p:cNvSpPr>
            <a:spLocks noChangeArrowheads="1"/>
          </p:cNvSpPr>
          <p:nvPr/>
        </p:nvSpPr>
        <p:spPr bwMode="auto">
          <a:xfrm>
            <a:off x="4500563" y="3724275"/>
            <a:ext cx="144462" cy="128588"/>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9" name="AutoShape 33"/>
          <p:cNvSpPr>
            <a:spLocks noChangeArrowheads="1"/>
          </p:cNvSpPr>
          <p:nvPr/>
        </p:nvSpPr>
        <p:spPr bwMode="auto">
          <a:xfrm>
            <a:off x="4787900" y="398145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0" name="AutoShape 34"/>
          <p:cNvSpPr>
            <a:spLocks noChangeArrowheads="1"/>
          </p:cNvSpPr>
          <p:nvPr/>
        </p:nvSpPr>
        <p:spPr bwMode="auto">
          <a:xfrm>
            <a:off x="7596188" y="5135563"/>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1" name="AutoShape 35"/>
          <p:cNvSpPr>
            <a:spLocks noChangeArrowheads="1"/>
          </p:cNvSpPr>
          <p:nvPr/>
        </p:nvSpPr>
        <p:spPr bwMode="auto">
          <a:xfrm>
            <a:off x="8820150" y="57753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2" name="AutoShape 36"/>
          <p:cNvSpPr>
            <a:spLocks noChangeArrowheads="1"/>
          </p:cNvSpPr>
          <p:nvPr/>
        </p:nvSpPr>
        <p:spPr bwMode="auto">
          <a:xfrm>
            <a:off x="7956550" y="4494213"/>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3" name="AutoShape 37"/>
          <p:cNvSpPr>
            <a:spLocks noChangeArrowheads="1"/>
          </p:cNvSpPr>
          <p:nvPr/>
        </p:nvSpPr>
        <p:spPr bwMode="auto">
          <a:xfrm>
            <a:off x="6804025" y="3852863"/>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4" name="AutoShape 38"/>
          <p:cNvSpPr>
            <a:spLocks noChangeArrowheads="1"/>
          </p:cNvSpPr>
          <p:nvPr/>
        </p:nvSpPr>
        <p:spPr bwMode="auto">
          <a:xfrm>
            <a:off x="6804025" y="42386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5" name="AutoShape 39"/>
          <p:cNvSpPr>
            <a:spLocks noChangeArrowheads="1"/>
          </p:cNvSpPr>
          <p:nvPr/>
        </p:nvSpPr>
        <p:spPr bwMode="auto">
          <a:xfrm>
            <a:off x="7019925" y="42386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6" name="AutoShape 40"/>
          <p:cNvSpPr>
            <a:spLocks noChangeArrowheads="1"/>
          </p:cNvSpPr>
          <p:nvPr/>
        </p:nvSpPr>
        <p:spPr bwMode="auto">
          <a:xfrm>
            <a:off x="3635375" y="3338513"/>
            <a:ext cx="144463" cy="128587"/>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7" name="AutoShape 41"/>
          <p:cNvSpPr>
            <a:spLocks noChangeArrowheads="1"/>
          </p:cNvSpPr>
          <p:nvPr/>
        </p:nvSpPr>
        <p:spPr bwMode="auto">
          <a:xfrm>
            <a:off x="6877050" y="3724275"/>
            <a:ext cx="144463" cy="128588"/>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8" name="AutoShape 42"/>
          <p:cNvSpPr>
            <a:spLocks noChangeArrowheads="1"/>
          </p:cNvSpPr>
          <p:nvPr/>
        </p:nvSpPr>
        <p:spPr bwMode="auto">
          <a:xfrm>
            <a:off x="7380288" y="3467100"/>
            <a:ext cx="144462" cy="128588"/>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9" name="AutoShape 43"/>
          <p:cNvSpPr>
            <a:spLocks noChangeArrowheads="1"/>
          </p:cNvSpPr>
          <p:nvPr/>
        </p:nvSpPr>
        <p:spPr bwMode="auto">
          <a:xfrm>
            <a:off x="4356100" y="30194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0" name="AutoShape 44"/>
          <p:cNvSpPr>
            <a:spLocks noChangeArrowheads="1"/>
          </p:cNvSpPr>
          <p:nvPr/>
        </p:nvSpPr>
        <p:spPr bwMode="auto">
          <a:xfrm>
            <a:off x="3924300" y="30829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1" name="AutoShape 45"/>
          <p:cNvSpPr>
            <a:spLocks noChangeArrowheads="1"/>
          </p:cNvSpPr>
          <p:nvPr/>
        </p:nvSpPr>
        <p:spPr bwMode="auto">
          <a:xfrm>
            <a:off x="4356100" y="43021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2" name="AutoShape 46"/>
          <p:cNvSpPr>
            <a:spLocks noChangeArrowheads="1"/>
          </p:cNvSpPr>
          <p:nvPr/>
        </p:nvSpPr>
        <p:spPr bwMode="auto">
          <a:xfrm>
            <a:off x="3924300" y="4173538"/>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3" name="AutoShape 47"/>
          <p:cNvSpPr>
            <a:spLocks noChangeArrowheads="1"/>
          </p:cNvSpPr>
          <p:nvPr/>
        </p:nvSpPr>
        <p:spPr bwMode="auto">
          <a:xfrm>
            <a:off x="4140200" y="468630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4" name="AutoShape 48"/>
          <p:cNvSpPr>
            <a:spLocks noChangeArrowheads="1"/>
          </p:cNvSpPr>
          <p:nvPr/>
        </p:nvSpPr>
        <p:spPr bwMode="auto">
          <a:xfrm>
            <a:off x="3348038" y="3146425"/>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5" name="AutoShape 49"/>
          <p:cNvSpPr>
            <a:spLocks noChangeArrowheads="1"/>
          </p:cNvSpPr>
          <p:nvPr/>
        </p:nvSpPr>
        <p:spPr bwMode="auto">
          <a:xfrm>
            <a:off x="3635375" y="398145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6" name="AutoShape 50"/>
          <p:cNvSpPr>
            <a:spLocks noChangeArrowheads="1"/>
          </p:cNvSpPr>
          <p:nvPr/>
        </p:nvSpPr>
        <p:spPr bwMode="auto">
          <a:xfrm>
            <a:off x="3851275" y="398145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7" name="AutoShape 51"/>
          <p:cNvSpPr>
            <a:spLocks noChangeArrowheads="1"/>
          </p:cNvSpPr>
          <p:nvPr/>
        </p:nvSpPr>
        <p:spPr bwMode="auto">
          <a:xfrm>
            <a:off x="4427538" y="4814888"/>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8" name="AutoShape 52"/>
          <p:cNvSpPr>
            <a:spLocks noChangeArrowheads="1"/>
          </p:cNvSpPr>
          <p:nvPr/>
        </p:nvSpPr>
        <p:spPr bwMode="auto">
          <a:xfrm>
            <a:off x="5292725" y="3595688"/>
            <a:ext cx="144463" cy="128587"/>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49" name="AutoShape 53"/>
          <p:cNvSpPr>
            <a:spLocks noChangeArrowheads="1"/>
          </p:cNvSpPr>
          <p:nvPr/>
        </p:nvSpPr>
        <p:spPr bwMode="auto">
          <a:xfrm>
            <a:off x="5003800" y="3724275"/>
            <a:ext cx="144463" cy="128588"/>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0" name="AutoShape 54"/>
          <p:cNvSpPr>
            <a:spLocks noChangeArrowheads="1"/>
          </p:cNvSpPr>
          <p:nvPr/>
        </p:nvSpPr>
        <p:spPr bwMode="auto">
          <a:xfrm>
            <a:off x="3276600" y="404495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1" name="AutoShape 55"/>
          <p:cNvSpPr>
            <a:spLocks noChangeArrowheads="1"/>
          </p:cNvSpPr>
          <p:nvPr/>
        </p:nvSpPr>
        <p:spPr bwMode="auto">
          <a:xfrm>
            <a:off x="3132138" y="3724275"/>
            <a:ext cx="144462" cy="128588"/>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2" name="AutoShape 56"/>
          <p:cNvSpPr>
            <a:spLocks noChangeArrowheads="1"/>
          </p:cNvSpPr>
          <p:nvPr/>
        </p:nvSpPr>
        <p:spPr bwMode="auto">
          <a:xfrm>
            <a:off x="3276600" y="391795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3" name="AutoShape 57"/>
          <p:cNvSpPr>
            <a:spLocks noChangeArrowheads="1"/>
          </p:cNvSpPr>
          <p:nvPr/>
        </p:nvSpPr>
        <p:spPr bwMode="auto">
          <a:xfrm>
            <a:off x="3563938" y="4044950"/>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4" name="AutoShape 58"/>
          <p:cNvSpPr>
            <a:spLocks noChangeArrowheads="1"/>
          </p:cNvSpPr>
          <p:nvPr/>
        </p:nvSpPr>
        <p:spPr bwMode="auto">
          <a:xfrm>
            <a:off x="3563938" y="3595688"/>
            <a:ext cx="144462" cy="128587"/>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5" name="AutoShape 59"/>
          <p:cNvSpPr>
            <a:spLocks noChangeArrowheads="1"/>
          </p:cNvSpPr>
          <p:nvPr/>
        </p:nvSpPr>
        <p:spPr bwMode="auto">
          <a:xfrm>
            <a:off x="3419475" y="398145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6" name="AutoShape 60"/>
          <p:cNvSpPr>
            <a:spLocks noChangeArrowheads="1"/>
          </p:cNvSpPr>
          <p:nvPr/>
        </p:nvSpPr>
        <p:spPr bwMode="auto">
          <a:xfrm>
            <a:off x="4787900" y="474980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7" name="AutoShape 61"/>
          <p:cNvSpPr>
            <a:spLocks noChangeArrowheads="1"/>
          </p:cNvSpPr>
          <p:nvPr/>
        </p:nvSpPr>
        <p:spPr bwMode="auto">
          <a:xfrm>
            <a:off x="4787900" y="42386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8" name="AutoShape 62"/>
          <p:cNvSpPr>
            <a:spLocks noChangeArrowheads="1"/>
          </p:cNvSpPr>
          <p:nvPr/>
        </p:nvSpPr>
        <p:spPr bwMode="auto">
          <a:xfrm>
            <a:off x="4716463" y="4557713"/>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59" name="AutoShape 63"/>
          <p:cNvSpPr>
            <a:spLocks noChangeArrowheads="1"/>
          </p:cNvSpPr>
          <p:nvPr/>
        </p:nvSpPr>
        <p:spPr bwMode="auto">
          <a:xfrm>
            <a:off x="1331913" y="4173538"/>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0" name="AutoShape 64"/>
          <p:cNvSpPr>
            <a:spLocks noChangeArrowheads="1"/>
          </p:cNvSpPr>
          <p:nvPr/>
        </p:nvSpPr>
        <p:spPr bwMode="auto">
          <a:xfrm>
            <a:off x="1476375" y="5135563"/>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1" name="AutoShape 65"/>
          <p:cNvSpPr>
            <a:spLocks noChangeArrowheads="1"/>
          </p:cNvSpPr>
          <p:nvPr/>
        </p:nvSpPr>
        <p:spPr bwMode="auto">
          <a:xfrm>
            <a:off x="1619250" y="5646738"/>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2" name="AutoShape 66"/>
          <p:cNvSpPr>
            <a:spLocks noChangeArrowheads="1"/>
          </p:cNvSpPr>
          <p:nvPr/>
        </p:nvSpPr>
        <p:spPr bwMode="auto">
          <a:xfrm>
            <a:off x="1042988" y="3917950"/>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3" name="AutoShape 67"/>
          <p:cNvSpPr>
            <a:spLocks noChangeArrowheads="1"/>
          </p:cNvSpPr>
          <p:nvPr/>
        </p:nvSpPr>
        <p:spPr bwMode="auto">
          <a:xfrm>
            <a:off x="1187450" y="4302125"/>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4" name="AutoShape 68"/>
          <p:cNvSpPr>
            <a:spLocks noChangeArrowheads="1"/>
          </p:cNvSpPr>
          <p:nvPr/>
        </p:nvSpPr>
        <p:spPr bwMode="auto">
          <a:xfrm>
            <a:off x="1258888" y="4622800"/>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5" name="AutoShape 69"/>
          <p:cNvSpPr>
            <a:spLocks noChangeArrowheads="1"/>
          </p:cNvSpPr>
          <p:nvPr/>
        </p:nvSpPr>
        <p:spPr bwMode="auto">
          <a:xfrm>
            <a:off x="468313" y="2890838"/>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6" name="AutoShape 70"/>
          <p:cNvSpPr>
            <a:spLocks noChangeArrowheads="1"/>
          </p:cNvSpPr>
          <p:nvPr/>
        </p:nvSpPr>
        <p:spPr bwMode="auto">
          <a:xfrm>
            <a:off x="3779838" y="2378075"/>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7" name="AutoShape 71"/>
          <p:cNvSpPr>
            <a:spLocks noChangeArrowheads="1"/>
          </p:cNvSpPr>
          <p:nvPr/>
        </p:nvSpPr>
        <p:spPr bwMode="auto">
          <a:xfrm>
            <a:off x="3492500" y="2827338"/>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8" name="AutoShape 72"/>
          <p:cNvSpPr>
            <a:spLocks noChangeArrowheads="1"/>
          </p:cNvSpPr>
          <p:nvPr/>
        </p:nvSpPr>
        <p:spPr bwMode="auto">
          <a:xfrm>
            <a:off x="4284663" y="2890838"/>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69" name="AutoShape 73"/>
          <p:cNvSpPr>
            <a:spLocks noChangeArrowheads="1"/>
          </p:cNvSpPr>
          <p:nvPr/>
        </p:nvSpPr>
        <p:spPr bwMode="auto">
          <a:xfrm>
            <a:off x="3995738" y="2762250"/>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70" name="AutoShape 74"/>
          <p:cNvSpPr>
            <a:spLocks noChangeArrowheads="1"/>
          </p:cNvSpPr>
          <p:nvPr/>
        </p:nvSpPr>
        <p:spPr bwMode="auto">
          <a:xfrm>
            <a:off x="3348038" y="2827338"/>
            <a:ext cx="144462"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71" name="AutoShape 75"/>
          <p:cNvSpPr>
            <a:spLocks noChangeArrowheads="1"/>
          </p:cNvSpPr>
          <p:nvPr/>
        </p:nvSpPr>
        <p:spPr bwMode="auto">
          <a:xfrm>
            <a:off x="3635375" y="2635250"/>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72" name="AutoShape 76"/>
          <p:cNvSpPr>
            <a:spLocks noChangeArrowheads="1"/>
          </p:cNvSpPr>
          <p:nvPr/>
        </p:nvSpPr>
        <p:spPr bwMode="auto">
          <a:xfrm>
            <a:off x="3708400" y="2506663"/>
            <a:ext cx="144463" cy="127000"/>
          </a:xfrm>
          <a:prstGeom prst="star5">
            <a:avLst/>
          </a:prstGeom>
          <a:solidFill>
            <a:srgbClr val="FF0066"/>
          </a:solidFill>
          <a:ln w="12700" cap="sq">
            <a:solidFill>
              <a:schemeClr val="tx1"/>
            </a:solidFill>
            <a:miter lim="800000"/>
            <a:headEnd type="none" w="sm" len="sm"/>
            <a:tailEnd type="none" w="sm" len="sm"/>
          </a:ln>
          <a:effectLst/>
        </p:spPr>
        <p:txBody>
          <a:bodyPr wrap="none" anchor="ctr"/>
          <a:lstStyle/>
          <a:p>
            <a:pPr>
              <a:defRPr/>
            </a:pPr>
            <a:endParaRPr lang="en-US" dirty="0"/>
          </a:p>
        </p:txBody>
      </p:sp>
      <p:grpSp>
        <p:nvGrpSpPr>
          <p:cNvPr id="3" name="Group 78"/>
          <p:cNvGrpSpPr>
            <a:grpSpLocks/>
          </p:cNvGrpSpPr>
          <p:nvPr/>
        </p:nvGrpSpPr>
        <p:grpSpPr bwMode="auto">
          <a:xfrm>
            <a:off x="4427538" y="2762250"/>
            <a:ext cx="3025775" cy="1133475"/>
            <a:chOff x="2789" y="1434"/>
            <a:chExt cx="1906" cy="802"/>
          </a:xfrm>
        </p:grpSpPr>
        <p:grpSp>
          <p:nvGrpSpPr>
            <p:cNvPr id="13383" name="Group 79"/>
            <p:cNvGrpSpPr>
              <a:grpSpLocks/>
            </p:cNvGrpSpPr>
            <p:nvPr/>
          </p:nvGrpSpPr>
          <p:grpSpPr bwMode="auto">
            <a:xfrm>
              <a:off x="2789" y="1434"/>
              <a:ext cx="1906" cy="802"/>
              <a:chOff x="2789" y="1434"/>
              <a:chExt cx="1906" cy="802"/>
            </a:xfrm>
          </p:grpSpPr>
          <p:pic>
            <p:nvPicPr>
              <p:cNvPr id="13386" name="Picture 80"/>
              <p:cNvPicPr>
                <a:picLocks noChangeAspect="1" noChangeArrowheads="1"/>
              </p:cNvPicPr>
              <p:nvPr/>
            </p:nvPicPr>
            <p:blipFill>
              <a:blip r:embed="rId5"/>
              <a:srcRect/>
              <a:stretch>
                <a:fillRect/>
              </a:stretch>
            </p:blipFill>
            <p:spPr bwMode="auto">
              <a:xfrm>
                <a:off x="3696" y="1979"/>
                <a:ext cx="91" cy="76"/>
              </a:xfrm>
              <a:prstGeom prst="rect">
                <a:avLst/>
              </a:prstGeom>
              <a:noFill/>
              <a:ln w="12700" cap="sq">
                <a:noFill/>
                <a:miter lim="800000"/>
                <a:headEnd type="none" w="sm" len="sm"/>
                <a:tailEnd type="none" w="sm" len="sm"/>
              </a:ln>
            </p:spPr>
          </p:pic>
          <p:pic>
            <p:nvPicPr>
              <p:cNvPr id="13387" name="Picture 81"/>
              <p:cNvPicPr>
                <a:picLocks noChangeAspect="1" noChangeArrowheads="1"/>
              </p:cNvPicPr>
              <p:nvPr/>
            </p:nvPicPr>
            <p:blipFill>
              <a:blip r:embed="rId6"/>
              <a:srcRect/>
              <a:stretch>
                <a:fillRect/>
              </a:stretch>
            </p:blipFill>
            <p:spPr bwMode="auto">
              <a:xfrm>
                <a:off x="3560" y="1888"/>
                <a:ext cx="91" cy="66"/>
              </a:xfrm>
              <a:prstGeom prst="rect">
                <a:avLst/>
              </a:prstGeom>
              <a:noFill/>
              <a:ln w="12700" cap="sq">
                <a:noFill/>
                <a:miter lim="800000"/>
                <a:headEnd type="none" w="sm" len="sm"/>
                <a:tailEnd type="none" w="sm" len="sm"/>
              </a:ln>
            </p:spPr>
          </p:pic>
          <p:pic>
            <p:nvPicPr>
              <p:cNvPr id="13388" name="Picture 82"/>
              <p:cNvPicPr>
                <a:picLocks noChangeAspect="1" noChangeArrowheads="1"/>
              </p:cNvPicPr>
              <p:nvPr/>
            </p:nvPicPr>
            <p:blipFill>
              <a:blip r:embed="rId5"/>
              <a:srcRect/>
              <a:stretch>
                <a:fillRect/>
              </a:stretch>
            </p:blipFill>
            <p:spPr bwMode="auto">
              <a:xfrm>
                <a:off x="4422" y="1933"/>
                <a:ext cx="91" cy="76"/>
              </a:xfrm>
              <a:prstGeom prst="rect">
                <a:avLst/>
              </a:prstGeom>
              <a:noFill/>
              <a:ln w="12700" cap="sq">
                <a:noFill/>
                <a:miter lim="800000"/>
                <a:headEnd type="none" w="sm" len="sm"/>
                <a:tailEnd type="none" w="sm" len="sm"/>
              </a:ln>
            </p:spPr>
          </p:pic>
          <p:pic>
            <p:nvPicPr>
              <p:cNvPr id="13389" name="Picture 83"/>
              <p:cNvPicPr>
                <a:picLocks noChangeAspect="1" noChangeArrowheads="1"/>
              </p:cNvPicPr>
              <p:nvPr/>
            </p:nvPicPr>
            <p:blipFill>
              <a:blip r:embed="rId5"/>
              <a:srcRect/>
              <a:stretch>
                <a:fillRect/>
              </a:stretch>
            </p:blipFill>
            <p:spPr bwMode="auto">
              <a:xfrm>
                <a:off x="4604" y="1888"/>
                <a:ext cx="91" cy="76"/>
              </a:xfrm>
              <a:prstGeom prst="rect">
                <a:avLst/>
              </a:prstGeom>
              <a:noFill/>
              <a:ln w="12700" cap="sq">
                <a:noFill/>
                <a:miter lim="800000"/>
                <a:headEnd type="none" w="sm" len="sm"/>
                <a:tailEnd type="none" w="sm" len="sm"/>
              </a:ln>
            </p:spPr>
          </p:pic>
          <p:pic>
            <p:nvPicPr>
              <p:cNvPr id="13390" name="Picture 84"/>
              <p:cNvPicPr>
                <a:picLocks noChangeAspect="1" noChangeArrowheads="1"/>
              </p:cNvPicPr>
              <p:nvPr/>
            </p:nvPicPr>
            <p:blipFill>
              <a:blip r:embed="rId7"/>
              <a:srcRect/>
              <a:stretch>
                <a:fillRect/>
              </a:stretch>
            </p:blipFill>
            <p:spPr bwMode="auto">
              <a:xfrm>
                <a:off x="4468" y="1434"/>
                <a:ext cx="90" cy="75"/>
              </a:xfrm>
              <a:prstGeom prst="rect">
                <a:avLst/>
              </a:prstGeom>
              <a:noFill/>
              <a:ln w="12700" cap="sq">
                <a:noFill/>
                <a:miter lim="800000"/>
                <a:headEnd type="none" w="sm" len="sm"/>
                <a:tailEnd type="none" w="sm" len="sm"/>
              </a:ln>
            </p:spPr>
          </p:pic>
          <p:pic>
            <p:nvPicPr>
              <p:cNvPr id="13391" name="Picture 85"/>
              <p:cNvPicPr>
                <a:picLocks noChangeAspect="1" noChangeArrowheads="1"/>
              </p:cNvPicPr>
              <p:nvPr/>
            </p:nvPicPr>
            <p:blipFill>
              <a:blip r:embed="rId5"/>
              <a:srcRect/>
              <a:stretch>
                <a:fillRect/>
              </a:stretch>
            </p:blipFill>
            <p:spPr bwMode="auto">
              <a:xfrm>
                <a:off x="3833" y="2160"/>
                <a:ext cx="91" cy="76"/>
              </a:xfrm>
              <a:prstGeom prst="rect">
                <a:avLst/>
              </a:prstGeom>
              <a:noFill/>
              <a:ln w="12700" cap="sq">
                <a:noFill/>
                <a:miter lim="800000"/>
                <a:headEnd type="none" w="sm" len="sm"/>
                <a:tailEnd type="none" w="sm" len="sm"/>
              </a:ln>
            </p:spPr>
          </p:pic>
          <p:pic>
            <p:nvPicPr>
              <p:cNvPr id="13392" name="Picture 86"/>
              <p:cNvPicPr>
                <a:picLocks noChangeAspect="1" noChangeArrowheads="1"/>
              </p:cNvPicPr>
              <p:nvPr/>
            </p:nvPicPr>
            <p:blipFill>
              <a:blip r:embed="rId7"/>
              <a:srcRect/>
              <a:stretch>
                <a:fillRect/>
              </a:stretch>
            </p:blipFill>
            <p:spPr bwMode="auto">
              <a:xfrm>
                <a:off x="3742" y="1752"/>
                <a:ext cx="90" cy="75"/>
              </a:xfrm>
              <a:prstGeom prst="rect">
                <a:avLst/>
              </a:prstGeom>
              <a:noFill/>
              <a:ln w="12700" cap="sq">
                <a:noFill/>
                <a:miter lim="800000"/>
                <a:headEnd type="none" w="sm" len="sm"/>
                <a:tailEnd type="none" w="sm" len="sm"/>
              </a:ln>
            </p:spPr>
          </p:pic>
          <p:pic>
            <p:nvPicPr>
              <p:cNvPr id="13393" name="Picture 87"/>
              <p:cNvPicPr>
                <a:picLocks noChangeAspect="1" noChangeArrowheads="1"/>
              </p:cNvPicPr>
              <p:nvPr/>
            </p:nvPicPr>
            <p:blipFill>
              <a:blip r:embed="rId5"/>
              <a:srcRect/>
              <a:stretch>
                <a:fillRect/>
              </a:stretch>
            </p:blipFill>
            <p:spPr bwMode="auto">
              <a:xfrm>
                <a:off x="3243" y="1842"/>
                <a:ext cx="91" cy="76"/>
              </a:xfrm>
              <a:prstGeom prst="rect">
                <a:avLst/>
              </a:prstGeom>
              <a:noFill/>
              <a:ln w="12700" cap="sq">
                <a:noFill/>
                <a:miter lim="800000"/>
                <a:headEnd type="none" w="sm" len="sm"/>
                <a:tailEnd type="none" w="sm" len="sm"/>
              </a:ln>
            </p:spPr>
          </p:pic>
          <p:pic>
            <p:nvPicPr>
              <p:cNvPr id="13394" name="Picture 88"/>
              <p:cNvPicPr>
                <a:picLocks noChangeAspect="1" noChangeArrowheads="1"/>
              </p:cNvPicPr>
              <p:nvPr/>
            </p:nvPicPr>
            <p:blipFill>
              <a:blip r:embed="rId5"/>
              <a:srcRect/>
              <a:stretch>
                <a:fillRect/>
              </a:stretch>
            </p:blipFill>
            <p:spPr bwMode="auto">
              <a:xfrm>
                <a:off x="2925" y="1706"/>
                <a:ext cx="91" cy="76"/>
              </a:xfrm>
              <a:prstGeom prst="rect">
                <a:avLst/>
              </a:prstGeom>
              <a:noFill/>
              <a:ln w="12700" cap="sq">
                <a:noFill/>
                <a:miter lim="800000"/>
                <a:headEnd type="none" w="sm" len="sm"/>
                <a:tailEnd type="none" w="sm" len="sm"/>
              </a:ln>
            </p:spPr>
          </p:pic>
          <p:pic>
            <p:nvPicPr>
              <p:cNvPr id="13395" name="Picture 89"/>
              <p:cNvPicPr>
                <a:picLocks noChangeAspect="1" noChangeArrowheads="1"/>
              </p:cNvPicPr>
              <p:nvPr/>
            </p:nvPicPr>
            <p:blipFill>
              <a:blip r:embed="rId8"/>
              <a:srcRect/>
              <a:stretch>
                <a:fillRect/>
              </a:stretch>
            </p:blipFill>
            <p:spPr bwMode="auto">
              <a:xfrm>
                <a:off x="3016" y="1706"/>
                <a:ext cx="81" cy="68"/>
              </a:xfrm>
              <a:prstGeom prst="rect">
                <a:avLst/>
              </a:prstGeom>
              <a:noFill/>
              <a:ln w="12700" cap="sq">
                <a:noFill/>
                <a:miter lim="800000"/>
                <a:headEnd type="none" w="sm" len="sm"/>
                <a:tailEnd type="none" w="sm" len="sm"/>
              </a:ln>
            </p:spPr>
          </p:pic>
          <p:pic>
            <p:nvPicPr>
              <p:cNvPr id="13396" name="Picture 90"/>
              <p:cNvPicPr>
                <a:picLocks noChangeAspect="1" noChangeArrowheads="1"/>
              </p:cNvPicPr>
              <p:nvPr/>
            </p:nvPicPr>
            <p:blipFill>
              <a:blip r:embed="rId8"/>
              <a:srcRect/>
              <a:stretch>
                <a:fillRect/>
              </a:stretch>
            </p:blipFill>
            <p:spPr bwMode="auto">
              <a:xfrm>
                <a:off x="4558" y="1752"/>
                <a:ext cx="81" cy="68"/>
              </a:xfrm>
              <a:prstGeom prst="rect">
                <a:avLst/>
              </a:prstGeom>
              <a:noFill/>
              <a:ln w="12700" cap="sq">
                <a:noFill/>
                <a:miter lim="800000"/>
                <a:headEnd type="none" w="sm" len="sm"/>
                <a:tailEnd type="none" w="sm" len="sm"/>
              </a:ln>
            </p:spPr>
          </p:pic>
          <p:pic>
            <p:nvPicPr>
              <p:cNvPr id="13397" name="Picture 91"/>
              <p:cNvPicPr>
                <a:picLocks noChangeAspect="1" noChangeArrowheads="1"/>
              </p:cNvPicPr>
              <p:nvPr/>
            </p:nvPicPr>
            <p:blipFill>
              <a:blip r:embed="rId7"/>
              <a:srcRect/>
              <a:stretch>
                <a:fillRect/>
              </a:stretch>
            </p:blipFill>
            <p:spPr bwMode="auto">
              <a:xfrm>
                <a:off x="4014" y="1888"/>
                <a:ext cx="90" cy="75"/>
              </a:xfrm>
              <a:prstGeom prst="rect">
                <a:avLst/>
              </a:prstGeom>
              <a:noFill/>
              <a:ln w="12700" cap="sq">
                <a:noFill/>
                <a:miter lim="800000"/>
                <a:headEnd type="none" w="sm" len="sm"/>
                <a:tailEnd type="none" w="sm" len="sm"/>
              </a:ln>
            </p:spPr>
          </p:pic>
          <p:pic>
            <p:nvPicPr>
              <p:cNvPr id="13398" name="Picture 92"/>
              <p:cNvPicPr>
                <a:picLocks noChangeAspect="1" noChangeArrowheads="1"/>
              </p:cNvPicPr>
              <p:nvPr/>
            </p:nvPicPr>
            <p:blipFill>
              <a:blip r:embed="rId5"/>
              <a:srcRect/>
              <a:stretch>
                <a:fillRect/>
              </a:stretch>
            </p:blipFill>
            <p:spPr bwMode="auto">
              <a:xfrm>
                <a:off x="2789" y="1797"/>
                <a:ext cx="91" cy="76"/>
              </a:xfrm>
              <a:prstGeom prst="rect">
                <a:avLst/>
              </a:prstGeom>
              <a:noFill/>
              <a:ln w="12700" cap="sq">
                <a:noFill/>
                <a:miter lim="800000"/>
                <a:headEnd type="none" w="sm" len="sm"/>
                <a:tailEnd type="none" w="sm" len="sm"/>
              </a:ln>
            </p:spPr>
          </p:pic>
          <p:pic>
            <p:nvPicPr>
              <p:cNvPr id="13399" name="Picture 93"/>
              <p:cNvPicPr>
                <a:picLocks noChangeAspect="1" noChangeArrowheads="1"/>
              </p:cNvPicPr>
              <p:nvPr/>
            </p:nvPicPr>
            <p:blipFill>
              <a:blip r:embed="rId5"/>
              <a:srcRect/>
              <a:stretch>
                <a:fillRect/>
              </a:stretch>
            </p:blipFill>
            <p:spPr bwMode="auto">
              <a:xfrm>
                <a:off x="3651" y="1706"/>
                <a:ext cx="91" cy="76"/>
              </a:xfrm>
              <a:prstGeom prst="rect">
                <a:avLst/>
              </a:prstGeom>
              <a:noFill/>
              <a:ln w="12700" cap="sq">
                <a:noFill/>
                <a:miter lim="800000"/>
                <a:headEnd type="none" w="sm" len="sm"/>
                <a:tailEnd type="none" w="sm" len="sm"/>
              </a:ln>
            </p:spPr>
          </p:pic>
          <p:pic>
            <p:nvPicPr>
              <p:cNvPr id="13400" name="Picture 94"/>
              <p:cNvPicPr>
                <a:picLocks noChangeAspect="1" noChangeArrowheads="1"/>
              </p:cNvPicPr>
              <p:nvPr/>
            </p:nvPicPr>
            <p:blipFill>
              <a:blip r:embed="rId7"/>
              <a:srcRect/>
              <a:stretch>
                <a:fillRect/>
              </a:stretch>
            </p:blipFill>
            <p:spPr bwMode="auto">
              <a:xfrm>
                <a:off x="3334" y="1888"/>
                <a:ext cx="90" cy="75"/>
              </a:xfrm>
              <a:prstGeom prst="rect">
                <a:avLst/>
              </a:prstGeom>
              <a:noFill/>
              <a:ln w="12700" cap="sq">
                <a:noFill/>
                <a:miter lim="800000"/>
                <a:headEnd type="none" w="sm" len="sm"/>
                <a:tailEnd type="none" w="sm" len="sm"/>
              </a:ln>
            </p:spPr>
          </p:pic>
        </p:grpSp>
        <p:pic>
          <p:nvPicPr>
            <p:cNvPr id="13384" name="Picture 95"/>
            <p:cNvPicPr>
              <a:picLocks noChangeAspect="1" noChangeArrowheads="1"/>
            </p:cNvPicPr>
            <p:nvPr/>
          </p:nvPicPr>
          <p:blipFill>
            <a:blip r:embed="rId5"/>
            <a:srcRect/>
            <a:stretch>
              <a:fillRect/>
            </a:stretch>
          </p:blipFill>
          <p:spPr bwMode="auto">
            <a:xfrm>
              <a:off x="4332" y="1888"/>
              <a:ext cx="91" cy="76"/>
            </a:xfrm>
            <a:prstGeom prst="rect">
              <a:avLst/>
            </a:prstGeom>
            <a:noFill/>
            <a:ln w="12700" cap="sq">
              <a:noFill/>
              <a:miter lim="800000"/>
              <a:headEnd type="none" w="sm" len="sm"/>
              <a:tailEnd type="none" w="sm" len="sm"/>
            </a:ln>
          </p:spPr>
        </p:pic>
        <p:pic>
          <p:nvPicPr>
            <p:cNvPr id="13385" name="Picture 96"/>
            <p:cNvPicPr>
              <a:picLocks noChangeAspect="1" noChangeArrowheads="1"/>
            </p:cNvPicPr>
            <p:nvPr/>
          </p:nvPicPr>
          <p:blipFill>
            <a:blip r:embed="rId5"/>
            <a:srcRect/>
            <a:stretch>
              <a:fillRect/>
            </a:stretch>
          </p:blipFill>
          <p:spPr bwMode="auto">
            <a:xfrm>
              <a:off x="2971" y="1752"/>
              <a:ext cx="91" cy="76"/>
            </a:xfrm>
            <a:prstGeom prst="rect">
              <a:avLst/>
            </a:prstGeom>
            <a:noFill/>
            <a:ln w="12700" cap="sq">
              <a:noFill/>
              <a:miter lim="800000"/>
              <a:headEnd type="none" w="sm" len="sm"/>
              <a:tailEnd type="none" w="sm" len="sm"/>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Effect transition="in" filter="fade">
                                      <p:cBhvr>
                                        <p:cTn id="39" dur="1000"/>
                                        <p:tgtEl>
                                          <p:spTgt spid="12"/>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Effect transition="in" filter="fade">
                                      <p:cBhvr>
                                        <p:cTn id="44" dur="1000"/>
                                        <p:tgtEl>
                                          <p:spTgt spid="13"/>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Effect transition="in" filter="fade">
                                      <p:cBhvr>
                                        <p:cTn id="49" dur="1000"/>
                                        <p:tgtEl>
                                          <p:spTgt spid="14"/>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Effect transition="in" filter="fade">
                                      <p:cBhvr>
                                        <p:cTn id="54" dur="1000"/>
                                        <p:tgtEl>
                                          <p:spTgt spid="15"/>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Effect transition="in" filter="fade">
                                      <p:cBhvr>
                                        <p:cTn id="59" dur="1000"/>
                                        <p:tgtEl>
                                          <p:spTgt spid="16"/>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Effect transition="in" filter="fade">
                                      <p:cBhvr>
                                        <p:cTn id="64" dur="1000"/>
                                        <p:tgtEl>
                                          <p:spTgt spid="17"/>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Effect transition="in" filter="fade">
                                      <p:cBhvr>
                                        <p:cTn id="69" dur="1000"/>
                                        <p:tgtEl>
                                          <p:spTgt spid="18"/>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Effect transition="in" filter="fade">
                                      <p:cBhvr>
                                        <p:cTn id="74" dur="1000"/>
                                        <p:tgtEl>
                                          <p:spTgt spid="19"/>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Effect transition="in" filter="fade">
                                      <p:cBhvr>
                                        <p:cTn id="79" dur="1000"/>
                                        <p:tgtEl>
                                          <p:spTgt spid="20"/>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1000" fill="hold"/>
                                        <p:tgtEl>
                                          <p:spTgt spid="21"/>
                                        </p:tgtEl>
                                        <p:attrNameLst>
                                          <p:attrName>ppt_w</p:attrName>
                                        </p:attrNameLst>
                                      </p:cBhvr>
                                      <p:tavLst>
                                        <p:tav tm="0">
                                          <p:val>
                                            <p:fltVal val="0"/>
                                          </p:val>
                                        </p:tav>
                                        <p:tav tm="100000">
                                          <p:val>
                                            <p:strVal val="#ppt_w"/>
                                          </p:val>
                                        </p:tav>
                                      </p:tavLst>
                                    </p:anim>
                                    <p:anim calcmode="lin" valueType="num">
                                      <p:cBhvr>
                                        <p:cTn id="83" dur="1000" fill="hold"/>
                                        <p:tgtEl>
                                          <p:spTgt spid="21"/>
                                        </p:tgtEl>
                                        <p:attrNameLst>
                                          <p:attrName>ppt_h</p:attrName>
                                        </p:attrNameLst>
                                      </p:cBhvr>
                                      <p:tavLst>
                                        <p:tav tm="0">
                                          <p:val>
                                            <p:fltVal val="0"/>
                                          </p:val>
                                        </p:tav>
                                        <p:tav tm="100000">
                                          <p:val>
                                            <p:strVal val="#ppt_h"/>
                                          </p:val>
                                        </p:tav>
                                      </p:tavLst>
                                    </p:anim>
                                    <p:animEffect transition="in" filter="fade">
                                      <p:cBhvr>
                                        <p:cTn id="84" dur="1000"/>
                                        <p:tgtEl>
                                          <p:spTgt spid="21"/>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Effect transition="in" filter="fade">
                                      <p:cBhvr>
                                        <p:cTn id="89" dur="1000"/>
                                        <p:tgtEl>
                                          <p:spTgt spid="22"/>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1000" fill="hold"/>
                                        <p:tgtEl>
                                          <p:spTgt spid="23"/>
                                        </p:tgtEl>
                                        <p:attrNameLst>
                                          <p:attrName>ppt_w</p:attrName>
                                        </p:attrNameLst>
                                      </p:cBhvr>
                                      <p:tavLst>
                                        <p:tav tm="0">
                                          <p:val>
                                            <p:fltVal val="0"/>
                                          </p:val>
                                        </p:tav>
                                        <p:tav tm="100000">
                                          <p:val>
                                            <p:strVal val="#ppt_w"/>
                                          </p:val>
                                        </p:tav>
                                      </p:tavLst>
                                    </p:anim>
                                    <p:anim calcmode="lin" valueType="num">
                                      <p:cBhvr>
                                        <p:cTn id="93" dur="1000" fill="hold"/>
                                        <p:tgtEl>
                                          <p:spTgt spid="23"/>
                                        </p:tgtEl>
                                        <p:attrNameLst>
                                          <p:attrName>ppt_h</p:attrName>
                                        </p:attrNameLst>
                                      </p:cBhvr>
                                      <p:tavLst>
                                        <p:tav tm="0">
                                          <p:val>
                                            <p:fltVal val="0"/>
                                          </p:val>
                                        </p:tav>
                                        <p:tav tm="100000">
                                          <p:val>
                                            <p:strVal val="#ppt_h"/>
                                          </p:val>
                                        </p:tav>
                                      </p:tavLst>
                                    </p:anim>
                                    <p:animEffect transition="in" filter="fade">
                                      <p:cBhvr>
                                        <p:cTn id="94" dur="1000"/>
                                        <p:tgtEl>
                                          <p:spTgt spid="23"/>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1000" fill="hold"/>
                                        <p:tgtEl>
                                          <p:spTgt spid="24"/>
                                        </p:tgtEl>
                                        <p:attrNameLst>
                                          <p:attrName>ppt_w</p:attrName>
                                        </p:attrNameLst>
                                      </p:cBhvr>
                                      <p:tavLst>
                                        <p:tav tm="0">
                                          <p:val>
                                            <p:fltVal val="0"/>
                                          </p:val>
                                        </p:tav>
                                        <p:tav tm="100000">
                                          <p:val>
                                            <p:strVal val="#ppt_w"/>
                                          </p:val>
                                        </p:tav>
                                      </p:tavLst>
                                    </p:anim>
                                    <p:anim calcmode="lin" valueType="num">
                                      <p:cBhvr>
                                        <p:cTn id="98" dur="1000" fill="hold"/>
                                        <p:tgtEl>
                                          <p:spTgt spid="24"/>
                                        </p:tgtEl>
                                        <p:attrNameLst>
                                          <p:attrName>ppt_h</p:attrName>
                                        </p:attrNameLst>
                                      </p:cBhvr>
                                      <p:tavLst>
                                        <p:tav tm="0">
                                          <p:val>
                                            <p:fltVal val="0"/>
                                          </p:val>
                                        </p:tav>
                                        <p:tav tm="100000">
                                          <p:val>
                                            <p:strVal val="#ppt_h"/>
                                          </p:val>
                                        </p:tav>
                                      </p:tavLst>
                                    </p:anim>
                                    <p:animEffect transition="in" filter="fade">
                                      <p:cBhvr>
                                        <p:cTn id="99" dur="1000"/>
                                        <p:tgtEl>
                                          <p:spTgt spid="24"/>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1000" fill="hold"/>
                                        <p:tgtEl>
                                          <p:spTgt spid="25"/>
                                        </p:tgtEl>
                                        <p:attrNameLst>
                                          <p:attrName>ppt_w</p:attrName>
                                        </p:attrNameLst>
                                      </p:cBhvr>
                                      <p:tavLst>
                                        <p:tav tm="0">
                                          <p:val>
                                            <p:fltVal val="0"/>
                                          </p:val>
                                        </p:tav>
                                        <p:tav tm="100000">
                                          <p:val>
                                            <p:strVal val="#ppt_w"/>
                                          </p:val>
                                        </p:tav>
                                      </p:tavLst>
                                    </p:anim>
                                    <p:anim calcmode="lin" valueType="num">
                                      <p:cBhvr>
                                        <p:cTn id="103" dur="1000" fill="hold"/>
                                        <p:tgtEl>
                                          <p:spTgt spid="25"/>
                                        </p:tgtEl>
                                        <p:attrNameLst>
                                          <p:attrName>ppt_h</p:attrName>
                                        </p:attrNameLst>
                                      </p:cBhvr>
                                      <p:tavLst>
                                        <p:tav tm="0">
                                          <p:val>
                                            <p:fltVal val="0"/>
                                          </p:val>
                                        </p:tav>
                                        <p:tav tm="100000">
                                          <p:val>
                                            <p:strVal val="#ppt_h"/>
                                          </p:val>
                                        </p:tav>
                                      </p:tavLst>
                                    </p:anim>
                                    <p:animEffect transition="in" filter="fade">
                                      <p:cBhvr>
                                        <p:cTn id="104" dur="1000"/>
                                        <p:tgtEl>
                                          <p:spTgt spid="25"/>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1000" fill="hold"/>
                                        <p:tgtEl>
                                          <p:spTgt spid="26"/>
                                        </p:tgtEl>
                                        <p:attrNameLst>
                                          <p:attrName>ppt_w</p:attrName>
                                        </p:attrNameLst>
                                      </p:cBhvr>
                                      <p:tavLst>
                                        <p:tav tm="0">
                                          <p:val>
                                            <p:fltVal val="0"/>
                                          </p:val>
                                        </p:tav>
                                        <p:tav tm="100000">
                                          <p:val>
                                            <p:strVal val="#ppt_w"/>
                                          </p:val>
                                        </p:tav>
                                      </p:tavLst>
                                    </p:anim>
                                    <p:anim calcmode="lin" valueType="num">
                                      <p:cBhvr>
                                        <p:cTn id="108" dur="1000" fill="hold"/>
                                        <p:tgtEl>
                                          <p:spTgt spid="26"/>
                                        </p:tgtEl>
                                        <p:attrNameLst>
                                          <p:attrName>ppt_h</p:attrName>
                                        </p:attrNameLst>
                                      </p:cBhvr>
                                      <p:tavLst>
                                        <p:tav tm="0">
                                          <p:val>
                                            <p:fltVal val="0"/>
                                          </p:val>
                                        </p:tav>
                                        <p:tav tm="100000">
                                          <p:val>
                                            <p:strVal val="#ppt_h"/>
                                          </p:val>
                                        </p:tav>
                                      </p:tavLst>
                                    </p:anim>
                                    <p:animEffect transition="in" filter="fade">
                                      <p:cBhvr>
                                        <p:cTn id="109" dur="1000"/>
                                        <p:tgtEl>
                                          <p:spTgt spid="26"/>
                                        </p:tgtEl>
                                      </p:cBhvr>
                                    </p:animEffect>
                                  </p:childTnLst>
                                </p:cTn>
                              </p:par>
                              <p:par>
                                <p:cTn id="110" presetID="53" presetClass="entr" presetSubtype="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1000" fill="hold"/>
                                        <p:tgtEl>
                                          <p:spTgt spid="27"/>
                                        </p:tgtEl>
                                        <p:attrNameLst>
                                          <p:attrName>ppt_w</p:attrName>
                                        </p:attrNameLst>
                                      </p:cBhvr>
                                      <p:tavLst>
                                        <p:tav tm="0">
                                          <p:val>
                                            <p:fltVal val="0"/>
                                          </p:val>
                                        </p:tav>
                                        <p:tav tm="100000">
                                          <p:val>
                                            <p:strVal val="#ppt_w"/>
                                          </p:val>
                                        </p:tav>
                                      </p:tavLst>
                                    </p:anim>
                                    <p:anim calcmode="lin" valueType="num">
                                      <p:cBhvr>
                                        <p:cTn id="113" dur="1000" fill="hold"/>
                                        <p:tgtEl>
                                          <p:spTgt spid="27"/>
                                        </p:tgtEl>
                                        <p:attrNameLst>
                                          <p:attrName>ppt_h</p:attrName>
                                        </p:attrNameLst>
                                      </p:cBhvr>
                                      <p:tavLst>
                                        <p:tav tm="0">
                                          <p:val>
                                            <p:fltVal val="0"/>
                                          </p:val>
                                        </p:tav>
                                        <p:tav tm="100000">
                                          <p:val>
                                            <p:strVal val="#ppt_h"/>
                                          </p:val>
                                        </p:tav>
                                      </p:tavLst>
                                    </p:anim>
                                    <p:animEffect transition="in" filter="fade">
                                      <p:cBhvr>
                                        <p:cTn id="114" dur="1000"/>
                                        <p:tgtEl>
                                          <p:spTgt spid="27"/>
                                        </p:tgtEl>
                                      </p:cBhvr>
                                    </p:animEffect>
                                  </p:childTnLst>
                                </p:cTn>
                              </p:par>
                              <p:par>
                                <p:cTn id="115" presetID="53" presetClass="entr" presetSubtype="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1000" fill="hold"/>
                                        <p:tgtEl>
                                          <p:spTgt spid="28"/>
                                        </p:tgtEl>
                                        <p:attrNameLst>
                                          <p:attrName>ppt_w</p:attrName>
                                        </p:attrNameLst>
                                      </p:cBhvr>
                                      <p:tavLst>
                                        <p:tav tm="0">
                                          <p:val>
                                            <p:fltVal val="0"/>
                                          </p:val>
                                        </p:tav>
                                        <p:tav tm="100000">
                                          <p:val>
                                            <p:strVal val="#ppt_w"/>
                                          </p:val>
                                        </p:tav>
                                      </p:tavLst>
                                    </p:anim>
                                    <p:anim calcmode="lin" valueType="num">
                                      <p:cBhvr>
                                        <p:cTn id="118" dur="1000" fill="hold"/>
                                        <p:tgtEl>
                                          <p:spTgt spid="28"/>
                                        </p:tgtEl>
                                        <p:attrNameLst>
                                          <p:attrName>ppt_h</p:attrName>
                                        </p:attrNameLst>
                                      </p:cBhvr>
                                      <p:tavLst>
                                        <p:tav tm="0">
                                          <p:val>
                                            <p:fltVal val="0"/>
                                          </p:val>
                                        </p:tav>
                                        <p:tav tm="100000">
                                          <p:val>
                                            <p:strVal val="#ppt_h"/>
                                          </p:val>
                                        </p:tav>
                                      </p:tavLst>
                                    </p:anim>
                                    <p:animEffect transition="in" filter="fade">
                                      <p:cBhvr>
                                        <p:cTn id="119" dur="1000"/>
                                        <p:tgtEl>
                                          <p:spTgt spid="28"/>
                                        </p:tgtEl>
                                      </p:cBhvr>
                                    </p:animEffect>
                                  </p:childTnLst>
                                </p:cTn>
                              </p:par>
                              <p:par>
                                <p:cTn id="120" presetID="53" presetClass="entr" presetSubtype="0"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53"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1000" fill="hold"/>
                                        <p:tgtEl>
                                          <p:spTgt spid="30"/>
                                        </p:tgtEl>
                                        <p:attrNameLst>
                                          <p:attrName>ppt_w</p:attrName>
                                        </p:attrNameLst>
                                      </p:cBhvr>
                                      <p:tavLst>
                                        <p:tav tm="0">
                                          <p:val>
                                            <p:fltVal val="0"/>
                                          </p:val>
                                        </p:tav>
                                        <p:tav tm="100000">
                                          <p:val>
                                            <p:strVal val="#ppt_w"/>
                                          </p:val>
                                        </p:tav>
                                      </p:tavLst>
                                    </p:anim>
                                    <p:anim calcmode="lin" valueType="num">
                                      <p:cBhvr>
                                        <p:cTn id="128" dur="1000" fill="hold"/>
                                        <p:tgtEl>
                                          <p:spTgt spid="30"/>
                                        </p:tgtEl>
                                        <p:attrNameLst>
                                          <p:attrName>ppt_h</p:attrName>
                                        </p:attrNameLst>
                                      </p:cBhvr>
                                      <p:tavLst>
                                        <p:tav tm="0">
                                          <p:val>
                                            <p:fltVal val="0"/>
                                          </p:val>
                                        </p:tav>
                                        <p:tav tm="100000">
                                          <p:val>
                                            <p:strVal val="#ppt_h"/>
                                          </p:val>
                                        </p:tav>
                                      </p:tavLst>
                                    </p:anim>
                                    <p:animEffect transition="in" filter="fade">
                                      <p:cBhvr>
                                        <p:cTn id="129" dur="1000"/>
                                        <p:tgtEl>
                                          <p:spTgt spid="30"/>
                                        </p:tgtEl>
                                      </p:cBhvr>
                                    </p:animEffect>
                                  </p:childTnLst>
                                </p:cTn>
                              </p:par>
                              <p:par>
                                <p:cTn id="130" presetID="53"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1000" fill="hold"/>
                                        <p:tgtEl>
                                          <p:spTgt spid="31"/>
                                        </p:tgtEl>
                                        <p:attrNameLst>
                                          <p:attrName>ppt_w</p:attrName>
                                        </p:attrNameLst>
                                      </p:cBhvr>
                                      <p:tavLst>
                                        <p:tav tm="0">
                                          <p:val>
                                            <p:fltVal val="0"/>
                                          </p:val>
                                        </p:tav>
                                        <p:tav tm="100000">
                                          <p:val>
                                            <p:strVal val="#ppt_w"/>
                                          </p:val>
                                        </p:tav>
                                      </p:tavLst>
                                    </p:anim>
                                    <p:anim calcmode="lin" valueType="num">
                                      <p:cBhvr>
                                        <p:cTn id="133" dur="1000" fill="hold"/>
                                        <p:tgtEl>
                                          <p:spTgt spid="31"/>
                                        </p:tgtEl>
                                        <p:attrNameLst>
                                          <p:attrName>ppt_h</p:attrName>
                                        </p:attrNameLst>
                                      </p:cBhvr>
                                      <p:tavLst>
                                        <p:tav tm="0">
                                          <p:val>
                                            <p:fltVal val="0"/>
                                          </p:val>
                                        </p:tav>
                                        <p:tav tm="100000">
                                          <p:val>
                                            <p:strVal val="#ppt_h"/>
                                          </p:val>
                                        </p:tav>
                                      </p:tavLst>
                                    </p:anim>
                                    <p:animEffect transition="in" filter="fade">
                                      <p:cBhvr>
                                        <p:cTn id="134" dur="1000"/>
                                        <p:tgtEl>
                                          <p:spTgt spid="31"/>
                                        </p:tgtEl>
                                      </p:cBhvr>
                                    </p:animEffect>
                                  </p:childTnLst>
                                </p:cTn>
                              </p:par>
                              <p:par>
                                <p:cTn id="135" presetID="53" presetClass="entr" presetSubtype="0" fill="hold" grpId="0" nodeType="withEffect">
                                  <p:stCondLst>
                                    <p:cond delay="0"/>
                                  </p:stCondLst>
                                  <p:childTnLst>
                                    <p:set>
                                      <p:cBhvr>
                                        <p:cTn id="136" dur="1" fill="hold">
                                          <p:stCondLst>
                                            <p:cond delay="0"/>
                                          </p:stCondLst>
                                        </p:cTn>
                                        <p:tgtEl>
                                          <p:spTgt spid="32"/>
                                        </p:tgtEl>
                                        <p:attrNameLst>
                                          <p:attrName>style.visibility</p:attrName>
                                        </p:attrNameLst>
                                      </p:cBhvr>
                                      <p:to>
                                        <p:strVal val="visible"/>
                                      </p:to>
                                    </p:set>
                                    <p:anim calcmode="lin" valueType="num">
                                      <p:cBhvr>
                                        <p:cTn id="137" dur="1000" fill="hold"/>
                                        <p:tgtEl>
                                          <p:spTgt spid="32"/>
                                        </p:tgtEl>
                                        <p:attrNameLst>
                                          <p:attrName>ppt_w</p:attrName>
                                        </p:attrNameLst>
                                      </p:cBhvr>
                                      <p:tavLst>
                                        <p:tav tm="0">
                                          <p:val>
                                            <p:fltVal val="0"/>
                                          </p:val>
                                        </p:tav>
                                        <p:tav tm="100000">
                                          <p:val>
                                            <p:strVal val="#ppt_w"/>
                                          </p:val>
                                        </p:tav>
                                      </p:tavLst>
                                    </p:anim>
                                    <p:anim calcmode="lin" valueType="num">
                                      <p:cBhvr>
                                        <p:cTn id="138" dur="1000" fill="hold"/>
                                        <p:tgtEl>
                                          <p:spTgt spid="32"/>
                                        </p:tgtEl>
                                        <p:attrNameLst>
                                          <p:attrName>ppt_h</p:attrName>
                                        </p:attrNameLst>
                                      </p:cBhvr>
                                      <p:tavLst>
                                        <p:tav tm="0">
                                          <p:val>
                                            <p:fltVal val="0"/>
                                          </p:val>
                                        </p:tav>
                                        <p:tav tm="100000">
                                          <p:val>
                                            <p:strVal val="#ppt_h"/>
                                          </p:val>
                                        </p:tav>
                                      </p:tavLst>
                                    </p:anim>
                                    <p:animEffect transition="in" filter="fade">
                                      <p:cBhvr>
                                        <p:cTn id="139" dur="1000"/>
                                        <p:tgtEl>
                                          <p:spTgt spid="32"/>
                                        </p:tgtEl>
                                      </p:cBhvr>
                                    </p:animEffect>
                                  </p:childTnLst>
                                </p:cTn>
                              </p:par>
                              <p:par>
                                <p:cTn id="140" presetID="53" presetClass="entr" presetSubtype="0"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1000" fill="hold"/>
                                        <p:tgtEl>
                                          <p:spTgt spid="33"/>
                                        </p:tgtEl>
                                        <p:attrNameLst>
                                          <p:attrName>ppt_w</p:attrName>
                                        </p:attrNameLst>
                                      </p:cBhvr>
                                      <p:tavLst>
                                        <p:tav tm="0">
                                          <p:val>
                                            <p:fltVal val="0"/>
                                          </p:val>
                                        </p:tav>
                                        <p:tav tm="100000">
                                          <p:val>
                                            <p:strVal val="#ppt_w"/>
                                          </p:val>
                                        </p:tav>
                                      </p:tavLst>
                                    </p:anim>
                                    <p:anim calcmode="lin" valueType="num">
                                      <p:cBhvr>
                                        <p:cTn id="143" dur="1000" fill="hold"/>
                                        <p:tgtEl>
                                          <p:spTgt spid="33"/>
                                        </p:tgtEl>
                                        <p:attrNameLst>
                                          <p:attrName>ppt_h</p:attrName>
                                        </p:attrNameLst>
                                      </p:cBhvr>
                                      <p:tavLst>
                                        <p:tav tm="0">
                                          <p:val>
                                            <p:fltVal val="0"/>
                                          </p:val>
                                        </p:tav>
                                        <p:tav tm="100000">
                                          <p:val>
                                            <p:strVal val="#ppt_h"/>
                                          </p:val>
                                        </p:tav>
                                      </p:tavLst>
                                    </p:anim>
                                    <p:animEffect transition="in" filter="fade">
                                      <p:cBhvr>
                                        <p:cTn id="144" dur="1000"/>
                                        <p:tgtEl>
                                          <p:spTgt spid="33"/>
                                        </p:tgtEl>
                                      </p:cBhvr>
                                    </p:animEffect>
                                  </p:childTnLst>
                                </p:cTn>
                              </p:par>
                              <p:par>
                                <p:cTn id="145" presetID="53" presetClass="entr" presetSubtype="0" fill="hold" grpId="0" nodeType="withEffect">
                                  <p:stCondLst>
                                    <p:cond delay="0"/>
                                  </p:stCondLst>
                                  <p:childTnLst>
                                    <p:set>
                                      <p:cBhvr>
                                        <p:cTn id="146" dur="1" fill="hold">
                                          <p:stCondLst>
                                            <p:cond delay="0"/>
                                          </p:stCondLst>
                                        </p:cTn>
                                        <p:tgtEl>
                                          <p:spTgt spid="34"/>
                                        </p:tgtEl>
                                        <p:attrNameLst>
                                          <p:attrName>style.visibility</p:attrName>
                                        </p:attrNameLst>
                                      </p:cBhvr>
                                      <p:to>
                                        <p:strVal val="visible"/>
                                      </p:to>
                                    </p:set>
                                    <p:anim calcmode="lin" valueType="num">
                                      <p:cBhvr>
                                        <p:cTn id="147" dur="1000" fill="hold"/>
                                        <p:tgtEl>
                                          <p:spTgt spid="34"/>
                                        </p:tgtEl>
                                        <p:attrNameLst>
                                          <p:attrName>ppt_w</p:attrName>
                                        </p:attrNameLst>
                                      </p:cBhvr>
                                      <p:tavLst>
                                        <p:tav tm="0">
                                          <p:val>
                                            <p:fltVal val="0"/>
                                          </p:val>
                                        </p:tav>
                                        <p:tav tm="100000">
                                          <p:val>
                                            <p:strVal val="#ppt_w"/>
                                          </p:val>
                                        </p:tav>
                                      </p:tavLst>
                                    </p:anim>
                                    <p:anim calcmode="lin" valueType="num">
                                      <p:cBhvr>
                                        <p:cTn id="148" dur="1000" fill="hold"/>
                                        <p:tgtEl>
                                          <p:spTgt spid="34"/>
                                        </p:tgtEl>
                                        <p:attrNameLst>
                                          <p:attrName>ppt_h</p:attrName>
                                        </p:attrNameLst>
                                      </p:cBhvr>
                                      <p:tavLst>
                                        <p:tav tm="0">
                                          <p:val>
                                            <p:fltVal val="0"/>
                                          </p:val>
                                        </p:tav>
                                        <p:tav tm="100000">
                                          <p:val>
                                            <p:strVal val="#ppt_h"/>
                                          </p:val>
                                        </p:tav>
                                      </p:tavLst>
                                    </p:anim>
                                    <p:animEffect transition="in" filter="fade">
                                      <p:cBhvr>
                                        <p:cTn id="149" dur="1000"/>
                                        <p:tgtEl>
                                          <p:spTgt spid="34"/>
                                        </p:tgtEl>
                                      </p:cBhvr>
                                    </p:animEffect>
                                  </p:childTnLst>
                                </p:cTn>
                              </p:par>
                              <p:par>
                                <p:cTn id="150" presetID="53" presetClass="entr" presetSubtype="0" fill="hold" grpId="0" nodeType="withEffect">
                                  <p:stCondLst>
                                    <p:cond delay="0"/>
                                  </p:stCondLst>
                                  <p:childTnLst>
                                    <p:set>
                                      <p:cBhvr>
                                        <p:cTn id="151" dur="1" fill="hold">
                                          <p:stCondLst>
                                            <p:cond delay="0"/>
                                          </p:stCondLst>
                                        </p:cTn>
                                        <p:tgtEl>
                                          <p:spTgt spid="35"/>
                                        </p:tgtEl>
                                        <p:attrNameLst>
                                          <p:attrName>style.visibility</p:attrName>
                                        </p:attrNameLst>
                                      </p:cBhvr>
                                      <p:to>
                                        <p:strVal val="visible"/>
                                      </p:to>
                                    </p:set>
                                    <p:anim calcmode="lin" valueType="num">
                                      <p:cBhvr>
                                        <p:cTn id="152" dur="1000" fill="hold"/>
                                        <p:tgtEl>
                                          <p:spTgt spid="35"/>
                                        </p:tgtEl>
                                        <p:attrNameLst>
                                          <p:attrName>ppt_w</p:attrName>
                                        </p:attrNameLst>
                                      </p:cBhvr>
                                      <p:tavLst>
                                        <p:tav tm="0">
                                          <p:val>
                                            <p:fltVal val="0"/>
                                          </p:val>
                                        </p:tav>
                                        <p:tav tm="100000">
                                          <p:val>
                                            <p:strVal val="#ppt_w"/>
                                          </p:val>
                                        </p:tav>
                                      </p:tavLst>
                                    </p:anim>
                                    <p:anim calcmode="lin" valueType="num">
                                      <p:cBhvr>
                                        <p:cTn id="153" dur="1000" fill="hold"/>
                                        <p:tgtEl>
                                          <p:spTgt spid="35"/>
                                        </p:tgtEl>
                                        <p:attrNameLst>
                                          <p:attrName>ppt_h</p:attrName>
                                        </p:attrNameLst>
                                      </p:cBhvr>
                                      <p:tavLst>
                                        <p:tav tm="0">
                                          <p:val>
                                            <p:fltVal val="0"/>
                                          </p:val>
                                        </p:tav>
                                        <p:tav tm="100000">
                                          <p:val>
                                            <p:strVal val="#ppt_h"/>
                                          </p:val>
                                        </p:tav>
                                      </p:tavLst>
                                    </p:anim>
                                    <p:animEffect transition="in" filter="fade">
                                      <p:cBhvr>
                                        <p:cTn id="154" dur="1000"/>
                                        <p:tgtEl>
                                          <p:spTgt spid="35"/>
                                        </p:tgtEl>
                                      </p:cBhvr>
                                    </p:animEffect>
                                  </p:childTnLst>
                                </p:cTn>
                              </p:par>
                              <p:par>
                                <p:cTn id="155" presetID="53" presetClass="entr" presetSubtype="0"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1000" fill="hold"/>
                                        <p:tgtEl>
                                          <p:spTgt spid="36"/>
                                        </p:tgtEl>
                                        <p:attrNameLst>
                                          <p:attrName>ppt_w</p:attrName>
                                        </p:attrNameLst>
                                      </p:cBhvr>
                                      <p:tavLst>
                                        <p:tav tm="0">
                                          <p:val>
                                            <p:fltVal val="0"/>
                                          </p:val>
                                        </p:tav>
                                        <p:tav tm="100000">
                                          <p:val>
                                            <p:strVal val="#ppt_w"/>
                                          </p:val>
                                        </p:tav>
                                      </p:tavLst>
                                    </p:anim>
                                    <p:anim calcmode="lin" valueType="num">
                                      <p:cBhvr>
                                        <p:cTn id="158" dur="1000" fill="hold"/>
                                        <p:tgtEl>
                                          <p:spTgt spid="36"/>
                                        </p:tgtEl>
                                        <p:attrNameLst>
                                          <p:attrName>ppt_h</p:attrName>
                                        </p:attrNameLst>
                                      </p:cBhvr>
                                      <p:tavLst>
                                        <p:tav tm="0">
                                          <p:val>
                                            <p:fltVal val="0"/>
                                          </p:val>
                                        </p:tav>
                                        <p:tav tm="100000">
                                          <p:val>
                                            <p:strVal val="#ppt_h"/>
                                          </p:val>
                                        </p:tav>
                                      </p:tavLst>
                                    </p:anim>
                                    <p:animEffect transition="in" filter="fade">
                                      <p:cBhvr>
                                        <p:cTn id="159" dur="1000"/>
                                        <p:tgtEl>
                                          <p:spTgt spid="36"/>
                                        </p:tgtEl>
                                      </p:cBhvr>
                                    </p:animEffect>
                                  </p:childTnLst>
                                </p:cTn>
                              </p:par>
                              <p:par>
                                <p:cTn id="160" presetID="53" presetClass="entr" presetSubtype="0" fill="hold" grpId="0" nodeType="withEffect">
                                  <p:stCondLst>
                                    <p:cond delay="0"/>
                                  </p:stCondLst>
                                  <p:childTnLst>
                                    <p:set>
                                      <p:cBhvr>
                                        <p:cTn id="161" dur="1" fill="hold">
                                          <p:stCondLst>
                                            <p:cond delay="0"/>
                                          </p:stCondLst>
                                        </p:cTn>
                                        <p:tgtEl>
                                          <p:spTgt spid="37"/>
                                        </p:tgtEl>
                                        <p:attrNameLst>
                                          <p:attrName>style.visibility</p:attrName>
                                        </p:attrNameLst>
                                      </p:cBhvr>
                                      <p:to>
                                        <p:strVal val="visible"/>
                                      </p:to>
                                    </p:set>
                                    <p:anim calcmode="lin" valueType="num">
                                      <p:cBhvr>
                                        <p:cTn id="162" dur="1000" fill="hold"/>
                                        <p:tgtEl>
                                          <p:spTgt spid="37"/>
                                        </p:tgtEl>
                                        <p:attrNameLst>
                                          <p:attrName>ppt_w</p:attrName>
                                        </p:attrNameLst>
                                      </p:cBhvr>
                                      <p:tavLst>
                                        <p:tav tm="0">
                                          <p:val>
                                            <p:fltVal val="0"/>
                                          </p:val>
                                        </p:tav>
                                        <p:tav tm="100000">
                                          <p:val>
                                            <p:strVal val="#ppt_w"/>
                                          </p:val>
                                        </p:tav>
                                      </p:tavLst>
                                    </p:anim>
                                    <p:anim calcmode="lin" valueType="num">
                                      <p:cBhvr>
                                        <p:cTn id="163" dur="1000" fill="hold"/>
                                        <p:tgtEl>
                                          <p:spTgt spid="37"/>
                                        </p:tgtEl>
                                        <p:attrNameLst>
                                          <p:attrName>ppt_h</p:attrName>
                                        </p:attrNameLst>
                                      </p:cBhvr>
                                      <p:tavLst>
                                        <p:tav tm="0">
                                          <p:val>
                                            <p:fltVal val="0"/>
                                          </p:val>
                                        </p:tav>
                                        <p:tav tm="100000">
                                          <p:val>
                                            <p:strVal val="#ppt_h"/>
                                          </p:val>
                                        </p:tav>
                                      </p:tavLst>
                                    </p:anim>
                                    <p:animEffect transition="in" filter="fade">
                                      <p:cBhvr>
                                        <p:cTn id="164" dur="1000"/>
                                        <p:tgtEl>
                                          <p:spTgt spid="37"/>
                                        </p:tgtEl>
                                      </p:cBhvr>
                                    </p:animEffect>
                                  </p:childTnLst>
                                </p:cTn>
                              </p:par>
                              <p:par>
                                <p:cTn id="165" presetID="53" presetClass="entr" presetSubtype="0" fill="hold" grpId="0" nodeType="withEffect">
                                  <p:stCondLst>
                                    <p:cond delay="0"/>
                                  </p:stCondLst>
                                  <p:childTnLst>
                                    <p:set>
                                      <p:cBhvr>
                                        <p:cTn id="166" dur="1" fill="hold">
                                          <p:stCondLst>
                                            <p:cond delay="0"/>
                                          </p:stCondLst>
                                        </p:cTn>
                                        <p:tgtEl>
                                          <p:spTgt spid="38"/>
                                        </p:tgtEl>
                                        <p:attrNameLst>
                                          <p:attrName>style.visibility</p:attrName>
                                        </p:attrNameLst>
                                      </p:cBhvr>
                                      <p:to>
                                        <p:strVal val="visible"/>
                                      </p:to>
                                    </p:set>
                                    <p:anim calcmode="lin" valueType="num">
                                      <p:cBhvr>
                                        <p:cTn id="167" dur="1000" fill="hold"/>
                                        <p:tgtEl>
                                          <p:spTgt spid="38"/>
                                        </p:tgtEl>
                                        <p:attrNameLst>
                                          <p:attrName>ppt_w</p:attrName>
                                        </p:attrNameLst>
                                      </p:cBhvr>
                                      <p:tavLst>
                                        <p:tav tm="0">
                                          <p:val>
                                            <p:fltVal val="0"/>
                                          </p:val>
                                        </p:tav>
                                        <p:tav tm="100000">
                                          <p:val>
                                            <p:strVal val="#ppt_w"/>
                                          </p:val>
                                        </p:tav>
                                      </p:tavLst>
                                    </p:anim>
                                    <p:anim calcmode="lin" valueType="num">
                                      <p:cBhvr>
                                        <p:cTn id="168" dur="1000" fill="hold"/>
                                        <p:tgtEl>
                                          <p:spTgt spid="38"/>
                                        </p:tgtEl>
                                        <p:attrNameLst>
                                          <p:attrName>ppt_h</p:attrName>
                                        </p:attrNameLst>
                                      </p:cBhvr>
                                      <p:tavLst>
                                        <p:tav tm="0">
                                          <p:val>
                                            <p:fltVal val="0"/>
                                          </p:val>
                                        </p:tav>
                                        <p:tav tm="100000">
                                          <p:val>
                                            <p:strVal val="#ppt_h"/>
                                          </p:val>
                                        </p:tav>
                                      </p:tavLst>
                                    </p:anim>
                                    <p:animEffect transition="in" filter="fade">
                                      <p:cBhvr>
                                        <p:cTn id="169" dur="1000"/>
                                        <p:tgtEl>
                                          <p:spTgt spid="38"/>
                                        </p:tgtEl>
                                      </p:cBhvr>
                                    </p:animEffect>
                                  </p:childTnLst>
                                </p:cTn>
                              </p:par>
                              <p:par>
                                <p:cTn id="170" presetID="53" presetClass="entr" presetSubtype="0" fill="hold" grpId="0" nodeType="withEffect">
                                  <p:stCondLst>
                                    <p:cond delay="0"/>
                                  </p:stCondLst>
                                  <p:childTnLst>
                                    <p:set>
                                      <p:cBhvr>
                                        <p:cTn id="171" dur="1" fill="hold">
                                          <p:stCondLst>
                                            <p:cond delay="0"/>
                                          </p:stCondLst>
                                        </p:cTn>
                                        <p:tgtEl>
                                          <p:spTgt spid="39"/>
                                        </p:tgtEl>
                                        <p:attrNameLst>
                                          <p:attrName>style.visibility</p:attrName>
                                        </p:attrNameLst>
                                      </p:cBhvr>
                                      <p:to>
                                        <p:strVal val="visible"/>
                                      </p:to>
                                    </p:set>
                                    <p:anim calcmode="lin" valueType="num">
                                      <p:cBhvr>
                                        <p:cTn id="172" dur="1000" fill="hold"/>
                                        <p:tgtEl>
                                          <p:spTgt spid="39"/>
                                        </p:tgtEl>
                                        <p:attrNameLst>
                                          <p:attrName>ppt_w</p:attrName>
                                        </p:attrNameLst>
                                      </p:cBhvr>
                                      <p:tavLst>
                                        <p:tav tm="0">
                                          <p:val>
                                            <p:fltVal val="0"/>
                                          </p:val>
                                        </p:tav>
                                        <p:tav tm="100000">
                                          <p:val>
                                            <p:strVal val="#ppt_w"/>
                                          </p:val>
                                        </p:tav>
                                      </p:tavLst>
                                    </p:anim>
                                    <p:anim calcmode="lin" valueType="num">
                                      <p:cBhvr>
                                        <p:cTn id="173" dur="1000" fill="hold"/>
                                        <p:tgtEl>
                                          <p:spTgt spid="39"/>
                                        </p:tgtEl>
                                        <p:attrNameLst>
                                          <p:attrName>ppt_h</p:attrName>
                                        </p:attrNameLst>
                                      </p:cBhvr>
                                      <p:tavLst>
                                        <p:tav tm="0">
                                          <p:val>
                                            <p:fltVal val="0"/>
                                          </p:val>
                                        </p:tav>
                                        <p:tav tm="100000">
                                          <p:val>
                                            <p:strVal val="#ppt_h"/>
                                          </p:val>
                                        </p:tav>
                                      </p:tavLst>
                                    </p:anim>
                                    <p:animEffect transition="in" filter="fade">
                                      <p:cBhvr>
                                        <p:cTn id="174" dur="1000"/>
                                        <p:tgtEl>
                                          <p:spTgt spid="39"/>
                                        </p:tgtEl>
                                      </p:cBhvr>
                                    </p:animEffect>
                                  </p:childTnLst>
                                </p:cTn>
                              </p:par>
                              <p:par>
                                <p:cTn id="175" presetID="53" presetClass="entr" presetSubtype="0"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1000" fill="hold"/>
                                        <p:tgtEl>
                                          <p:spTgt spid="40"/>
                                        </p:tgtEl>
                                        <p:attrNameLst>
                                          <p:attrName>ppt_w</p:attrName>
                                        </p:attrNameLst>
                                      </p:cBhvr>
                                      <p:tavLst>
                                        <p:tav tm="0">
                                          <p:val>
                                            <p:fltVal val="0"/>
                                          </p:val>
                                        </p:tav>
                                        <p:tav tm="100000">
                                          <p:val>
                                            <p:strVal val="#ppt_w"/>
                                          </p:val>
                                        </p:tav>
                                      </p:tavLst>
                                    </p:anim>
                                    <p:anim calcmode="lin" valueType="num">
                                      <p:cBhvr>
                                        <p:cTn id="178" dur="1000" fill="hold"/>
                                        <p:tgtEl>
                                          <p:spTgt spid="40"/>
                                        </p:tgtEl>
                                        <p:attrNameLst>
                                          <p:attrName>ppt_h</p:attrName>
                                        </p:attrNameLst>
                                      </p:cBhvr>
                                      <p:tavLst>
                                        <p:tav tm="0">
                                          <p:val>
                                            <p:fltVal val="0"/>
                                          </p:val>
                                        </p:tav>
                                        <p:tav tm="100000">
                                          <p:val>
                                            <p:strVal val="#ppt_h"/>
                                          </p:val>
                                        </p:tav>
                                      </p:tavLst>
                                    </p:anim>
                                    <p:animEffect transition="in" filter="fade">
                                      <p:cBhvr>
                                        <p:cTn id="179" dur="1000"/>
                                        <p:tgtEl>
                                          <p:spTgt spid="40"/>
                                        </p:tgtEl>
                                      </p:cBhvr>
                                    </p:animEffect>
                                  </p:childTnLst>
                                </p:cTn>
                              </p:par>
                              <p:par>
                                <p:cTn id="180" presetID="53" presetClass="entr" presetSubtype="0" fill="hold" grpId="0" nodeType="withEffect">
                                  <p:stCondLst>
                                    <p:cond delay="0"/>
                                  </p:stCondLst>
                                  <p:childTnLst>
                                    <p:set>
                                      <p:cBhvr>
                                        <p:cTn id="181" dur="1" fill="hold">
                                          <p:stCondLst>
                                            <p:cond delay="0"/>
                                          </p:stCondLst>
                                        </p:cTn>
                                        <p:tgtEl>
                                          <p:spTgt spid="41"/>
                                        </p:tgtEl>
                                        <p:attrNameLst>
                                          <p:attrName>style.visibility</p:attrName>
                                        </p:attrNameLst>
                                      </p:cBhvr>
                                      <p:to>
                                        <p:strVal val="visible"/>
                                      </p:to>
                                    </p:set>
                                    <p:anim calcmode="lin" valueType="num">
                                      <p:cBhvr>
                                        <p:cTn id="182" dur="1000" fill="hold"/>
                                        <p:tgtEl>
                                          <p:spTgt spid="41"/>
                                        </p:tgtEl>
                                        <p:attrNameLst>
                                          <p:attrName>ppt_w</p:attrName>
                                        </p:attrNameLst>
                                      </p:cBhvr>
                                      <p:tavLst>
                                        <p:tav tm="0">
                                          <p:val>
                                            <p:fltVal val="0"/>
                                          </p:val>
                                        </p:tav>
                                        <p:tav tm="100000">
                                          <p:val>
                                            <p:strVal val="#ppt_w"/>
                                          </p:val>
                                        </p:tav>
                                      </p:tavLst>
                                    </p:anim>
                                    <p:anim calcmode="lin" valueType="num">
                                      <p:cBhvr>
                                        <p:cTn id="183" dur="1000" fill="hold"/>
                                        <p:tgtEl>
                                          <p:spTgt spid="41"/>
                                        </p:tgtEl>
                                        <p:attrNameLst>
                                          <p:attrName>ppt_h</p:attrName>
                                        </p:attrNameLst>
                                      </p:cBhvr>
                                      <p:tavLst>
                                        <p:tav tm="0">
                                          <p:val>
                                            <p:fltVal val="0"/>
                                          </p:val>
                                        </p:tav>
                                        <p:tav tm="100000">
                                          <p:val>
                                            <p:strVal val="#ppt_h"/>
                                          </p:val>
                                        </p:tav>
                                      </p:tavLst>
                                    </p:anim>
                                    <p:animEffect transition="in" filter="fade">
                                      <p:cBhvr>
                                        <p:cTn id="184" dur="1000"/>
                                        <p:tgtEl>
                                          <p:spTgt spid="41"/>
                                        </p:tgtEl>
                                      </p:cBhvr>
                                    </p:animEffect>
                                  </p:childTnLst>
                                </p:cTn>
                              </p:par>
                              <p:par>
                                <p:cTn id="185" presetID="53" presetClass="entr" presetSubtype="0" fill="hold" grpId="0" nodeType="withEffect">
                                  <p:stCondLst>
                                    <p:cond delay="0"/>
                                  </p:stCondLst>
                                  <p:childTnLst>
                                    <p:set>
                                      <p:cBhvr>
                                        <p:cTn id="186" dur="1" fill="hold">
                                          <p:stCondLst>
                                            <p:cond delay="0"/>
                                          </p:stCondLst>
                                        </p:cTn>
                                        <p:tgtEl>
                                          <p:spTgt spid="42"/>
                                        </p:tgtEl>
                                        <p:attrNameLst>
                                          <p:attrName>style.visibility</p:attrName>
                                        </p:attrNameLst>
                                      </p:cBhvr>
                                      <p:to>
                                        <p:strVal val="visible"/>
                                      </p:to>
                                    </p:set>
                                    <p:anim calcmode="lin" valueType="num">
                                      <p:cBhvr>
                                        <p:cTn id="187" dur="1000" fill="hold"/>
                                        <p:tgtEl>
                                          <p:spTgt spid="42"/>
                                        </p:tgtEl>
                                        <p:attrNameLst>
                                          <p:attrName>ppt_w</p:attrName>
                                        </p:attrNameLst>
                                      </p:cBhvr>
                                      <p:tavLst>
                                        <p:tav tm="0">
                                          <p:val>
                                            <p:fltVal val="0"/>
                                          </p:val>
                                        </p:tav>
                                        <p:tav tm="100000">
                                          <p:val>
                                            <p:strVal val="#ppt_w"/>
                                          </p:val>
                                        </p:tav>
                                      </p:tavLst>
                                    </p:anim>
                                    <p:anim calcmode="lin" valueType="num">
                                      <p:cBhvr>
                                        <p:cTn id="188" dur="1000" fill="hold"/>
                                        <p:tgtEl>
                                          <p:spTgt spid="42"/>
                                        </p:tgtEl>
                                        <p:attrNameLst>
                                          <p:attrName>ppt_h</p:attrName>
                                        </p:attrNameLst>
                                      </p:cBhvr>
                                      <p:tavLst>
                                        <p:tav tm="0">
                                          <p:val>
                                            <p:fltVal val="0"/>
                                          </p:val>
                                        </p:tav>
                                        <p:tav tm="100000">
                                          <p:val>
                                            <p:strVal val="#ppt_h"/>
                                          </p:val>
                                        </p:tav>
                                      </p:tavLst>
                                    </p:anim>
                                    <p:animEffect transition="in" filter="fade">
                                      <p:cBhvr>
                                        <p:cTn id="189" dur="1000"/>
                                        <p:tgtEl>
                                          <p:spTgt spid="42"/>
                                        </p:tgtEl>
                                      </p:cBhvr>
                                    </p:animEffect>
                                  </p:childTnLst>
                                </p:cTn>
                              </p:par>
                              <p:par>
                                <p:cTn id="190" presetID="53" presetClass="entr" presetSubtype="0" fill="hold" grpId="0" nodeType="withEffect">
                                  <p:stCondLst>
                                    <p:cond delay="0"/>
                                  </p:stCondLst>
                                  <p:childTnLst>
                                    <p:set>
                                      <p:cBhvr>
                                        <p:cTn id="191" dur="1" fill="hold">
                                          <p:stCondLst>
                                            <p:cond delay="0"/>
                                          </p:stCondLst>
                                        </p:cTn>
                                        <p:tgtEl>
                                          <p:spTgt spid="43"/>
                                        </p:tgtEl>
                                        <p:attrNameLst>
                                          <p:attrName>style.visibility</p:attrName>
                                        </p:attrNameLst>
                                      </p:cBhvr>
                                      <p:to>
                                        <p:strVal val="visible"/>
                                      </p:to>
                                    </p:set>
                                    <p:anim calcmode="lin" valueType="num">
                                      <p:cBhvr>
                                        <p:cTn id="192" dur="1000" fill="hold"/>
                                        <p:tgtEl>
                                          <p:spTgt spid="43"/>
                                        </p:tgtEl>
                                        <p:attrNameLst>
                                          <p:attrName>ppt_w</p:attrName>
                                        </p:attrNameLst>
                                      </p:cBhvr>
                                      <p:tavLst>
                                        <p:tav tm="0">
                                          <p:val>
                                            <p:fltVal val="0"/>
                                          </p:val>
                                        </p:tav>
                                        <p:tav tm="100000">
                                          <p:val>
                                            <p:strVal val="#ppt_w"/>
                                          </p:val>
                                        </p:tav>
                                      </p:tavLst>
                                    </p:anim>
                                    <p:anim calcmode="lin" valueType="num">
                                      <p:cBhvr>
                                        <p:cTn id="193" dur="1000" fill="hold"/>
                                        <p:tgtEl>
                                          <p:spTgt spid="43"/>
                                        </p:tgtEl>
                                        <p:attrNameLst>
                                          <p:attrName>ppt_h</p:attrName>
                                        </p:attrNameLst>
                                      </p:cBhvr>
                                      <p:tavLst>
                                        <p:tav tm="0">
                                          <p:val>
                                            <p:fltVal val="0"/>
                                          </p:val>
                                        </p:tav>
                                        <p:tav tm="100000">
                                          <p:val>
                                            <p:strVal val="#ppt_h"/>
                                          </p:val>
                                        </p:tav>
                                      </p:tavLst>
                                    </p:anim>
                                    <p:animEffect transition="in" filter="fade">
                                      <p:cBhvr>
                                        <p:cTn id="194" dur="1000"/>
                                        <p:tgtEl>
                                          <p:spTgt spid="43"/>
                                        </p:tgtEl>
                                      </p:cBhvr>
                                    </p:animEffect>
                                  </p:childTnLst>
                                </p:cTn>
                              </p:par>
                              <p:par>
                                <p:cTn id="195" presetID="53" presetClass="entr" presetSubtype="0" fill="hold" grpId="0" nodeType="withEffect">
                                  <p:stCondLst>
                                    <p:cond delay="0"/>
                                  </p:stCondLst>
                                  <p:childTnLst>
                                    <p:set>
                                      <p:cBhvr>
                                        <p:cTn id="196" dur="1" fill="hold">
                                          <p:stCondLst>
                                            <p:cond delay="0"/>
                                          </p:stCondLst>
                                        </p:cTn>
                                        <p:tgtEl>
                                          <p:spTgt spid="44"/>
                                        </p:tgtEl>
                                        <p:attrNameLst>
                                          <p:attrName>style.visibility</p:attrName>
                                        </p:attrNameLst>
                                      </p:cBhvr>
                                      <p:to>
                                        <p:strVal val="visible"/>
                                      </p:to>
                                    </p:set>
                                    <p:anim calcmode="lin" valueType="num">
                                      <p:cBhvr>
                                        <p:cTn id="197" dur="1000" fill="hold"/>
                                        <p:tgtEl>
                                          <p:spTgt spid="44"/>
                                        </p:tgtEl>
                                        <p:attrNameLst>
                                          <p:attrName>ppt_w</p:attrName>
                                        </p:attrNameLst>
                                      </p:cBhvr>
                                      <p:tavLst>
                                        <p:tav tm="0">
                                          <p:val>
                                            <p:fltVal val="0"/>
                                          </p:val>
                                        </p:tav>
                                        <p:tav tm="100000">
                                          <p:val>
                                            <p:strVal val="#ppt_w"/>
                                          </p:val>
                                        </p:tav>
                                      </p:tavLst>
                                    </p:anim>
                                    <p:anim calcmode="lin" valueType="num">
                                      <p:cBhvr>
                                        <p:cTn id="198" dur="1000" fill="hold"/>
                                        <p:tgtEl>
                                          <p:spTgt spid="44"/>
                                        </p:tgtEl>
                                        <p:attrNameLst>
                                          <p:attrName>ppt_h</p:attrName>
                                        </p:attrNameLst>
                                      </p:cBhvr>
                                      <p:tavLst>
                                        <p:tav tm="0">
                                          <p:val>
                                            <p:fltVal val="0"/>
                                          </p:val>
                                        </p:tav>
                                        <p:tav tm="100000">
                                          <p:val>
                                            <p:strVal val="#ppt_h"/>
                                          </p:val>
                                        </p:tav>
                                      </p:tavLst>
                                    </p:anim>
                                    <p:animEffect transition="in" filter="fade">
                                      <p:cBhvr>
                                        <p:cTn id="199" dur="1000"/>
                                        <p:tgtEl>
                                          <p:spTgt spid="44"/>
                                        </p:tgtEl>
                                      </p:cBhvr>
                                    </p:animEffect>
                                  </p:childTnLst>
                                </p:cTn>
                              </p:par>
                              <p:par>
                                <p:cTn id="200" presetID="53" presetClass="entr" presetSubtype="0" fill="hold" grpId="0" nodeType="withEffect">
                                  <p:stCondLst>
                                    <p:cond delay="0"/>
                                  </p:stCondLst>
                                  <p:childTnLst>
                                    <p:set>
                                      <p:cBhvr>
                                        <p:cTn id="201" dur="1" fill="hold">
                                          <p:stCondLst>
                                            <p:cond delay="0"/>
                                          </p:stCondLst>
                                        </p:cTn>
                                        <p:tgtEl>
                                          <p:spTgt spid="45"/>
                                        </p:tgtEl>
                                        <p:attrNameLst>
                                          <p:attrName>style.visibility</p:attrName>
                                        </p:attrNameLst>
                                      </p:cBhvr>
                                      <p:to>
                                        <p:strVal val="visible"/>
                                      </p:to>
                                    </p:set>
                                    <p:anim calcmode="lin" valueType="num">
                                      <p:cBhvr>
                                        <p:cTn id="202" dur="1000" fill="hold"/>
                                        <p:tgtEl>
                                          <p:spTgt spid="45"/>
                                        </p:tgtEl>
                                        <p:attrNameLst>
                                          <p:attrName>ppt_w</p:attrName>
                                        </p:attrNameLst>
                                      </p:cBhvr>
                                      <p:tavLst>
                                        <p:tav tm="0">
                                          <p:val>
                                            <p:fltVal val="0"/>
                                          </p:val>
                                        </p:tav>
                                        <p:tav tm="100000">
                                          <p:val>
                                            <p:strVal val="#ppt_w"/>
                                          </p:val>
                                        </p:tav>
                                      </p:tavLst>
                                    </p:anim>
                                    <p:anim calcmode="lin" valueType="num">
                                      <p:cBhvr>
                                        <p:cTn id="203" dur="1000" fill="hold"/>
                                        <p:tgtEl>
                                          <p:spTgt spid="45"/>
                                        </p:tgtEl>
                                        <p:attrNameLst>
                                          <p:attrName>ppt_h</p:attrName>
                                        </p:attrNameLst>
                                      </p:cBhvr>
                                      <p:tavLst>
                                        <p:tav tm="0">
                                          <p:val>
                                            <p:fltVal val="0"/>
                                          </p:val>
                                        </p:tav>
                                        <p:tav tm="100000">
                                          <p:val>
                                            <p:strVal val="#ppt_h"/>
                                          </p:val>
                                        </p:tav>
                                      </p:tavLst>
                                    </p:anim>
                                    <p:animEffect transition="in" filter="fade">
                                      <p:cBhvr>
                                        <p:cTn id="204" dur="1000"/>
                                        <p:tgtEl>
                                          <p:spTgt spid="45"/>
                                        </p:tgtEl>
                                      </p:cBhvr>
                                    </p:animEffect>
                                  </p:childTnLst>
                                </p:cTn>
                              </p:par>
                              <p:par>
                                <p:cTn id="205" presetID="53" presetClass="entr" presetSubtype="0" fill="hold" grpId="0" nodeType="withEffect">
                                  <p:stCondLst>
                                    <p:cond delay="0"/>
                                  </p:stCondLst>
                                  <p:childTnLst>
                                    <p:set>
                                      <p:cBhvr>
                                        <p:cTn id="206" dur="1" fill="hold">
                                          <p:stCondLst>
                                            <p:cond delay="0"/>
                                          </p:stCondLst>
                                        </p:cTn>
                                        <p:tgtEl>
                                          <p:spTgt spid="46"/>
                                        </p:tgtEl>
                                        <p:attrNameLst>
                                          <p:attrName>style.visibility</p:attrName>
                                        </p:attrNameLst>
                                      </p:cBhvr>
                                      <p:to>
                                        <p:strVal val="visible"/>
                                      </p:to>
                                    </p:set>
                                    <p:anim calcmode="lin" valueType="num">
                                      <p:cBhvr>
                                        <p:cTn id="207" dur="1000" fill="hold"/>
                                        <p:tgtEl>
                                          <p:spTgt spid="46"/>
                                        </p:tgtEl>
                                        <p:attrNameLst>
                                          <p:attrName>ppt_w</p:attrName>
                                        </p:attrNameLst>
                                      </p:cBhvr>
                                      <p:tavLst>
                                        <p:tav tm="0">
                                          <p:val>
                                            <p:fltVal val="0"/>
                                          </p:val>
                                        </p:tav>
                                        <p:tav tm="100000">
                                          <p:val>
                                            <p:strVal val="#ppt_w"/>
                                          </p:val>
                                        </p:tav>
                                      </p:tavLst>
                                    </p:anim>
                                    <p:anim calcmode="lin" valueType="num">
                                      <p:cBhvr>
                                        <p:cTn id="208" dur="1000" fill="hold"/>
                                        <p:tgtEl>
                                          <p:spTgt spid="46"/>
                                        </p:tgtEl>
                                        <p:attrNameLst>
                                          <p:attrName>ppt_h</p:attrName>
                                        </p:attrNameLst>
                                      </p:cBhvr>
                                      <p:tavLst>
                                        <p:tav tm="0">
                                          <p:val>
                                            <p:fltVal val="0"/>
                                          </p:val>
                                        </p:tav>
                                        <p:tav tm="100000">
                                          <p:val>
                                            <p:strVal val="#ppt_h"/>
                                          </p:val>
                                        </p:tav>
                                      </p:tavLst>
                                    </p:anim>
                                    <p:animEffect transition="in" filter="fade">
                                      <p:cBhvr>
                                        <p:cTn id="209" dur="1000"/>
                                        <p:tgtEl>
                                          <p:spTgt spid="46"/>
                                        </p:tgtEl>
                                      </p:cBhvr>
                                    </p:animEffect>
                                  </p:childTnLst>
                                </p:cTn>
                              </p:par>
                              <p:par>
                                <p:cTn id="210" presetID="53" presetClass="entr" presetSubtype="0" fill="hold" grpId="0" nodeType="withEffect">
                                  <p:stCondLst>
                                    <p:cond delay="0"/>
                                  </p:stCondLst>
                                  <p:childTnLst>
                                    <p:set>
                                      <p:cBhvr>
                                        <p:cTn id="211" dur="1" fill="hold">
                                          <p:stCondLst>
                                            <p:cond delay="0"/>
                                          </p:stCondLst>
                                        </p:cTn>
                                        <p:tgtEl>
                                          <p:spTgt spid="47"/>
                                        </p:tgtEl>
                                        <p:attrNameLst>
                                          <p:attrName>style.visibility</p:attrName>
                                        </p:attrNameLst>
                                      </p:cBhvr>
                                      <p:to>
                                        <p:strVal val="visible"/>
                                      </p:to>
                                    </p:set>
                                    <p:anim calcmode="lin" valueType="num">
                                      <p:cBhvr>
                                        <p:cTn id="212" dur="1000" fill="hold"/>
                                        <p:tgtEl>
                                          <p:spTgt spid="47"/>
                                        </p:tgtEl>
                                        <p:attrNameLst>
                                          <p:attrName>ppt_w</p:attrName>
                                        </p:attrNameLst>
                                      </p:cBhvr>
                                      <p:tavLst>
                                        <p:tav tm="0">
                                          <p:val>
                                            <p:fltVal val="0"/>
                                          </p:val>
                                        </p:tav>
                                        <p:tav tm="100000">
                                          <p:val>
                                            <p:strVal val="#ppt_w"/>
                                          </p:val>
                                        </p:tav>
                                      </p:tavLst>
                                    </p:anim>
                                    <p:anim calcmode="lin" valueType="num">
                                      <p:cBhvr>
                                        <p:cTn id="213" dur="1000" fill="hold"/>
                                        <p:tgtEl>
                                          <p:spTgt spid="47"/>
                                        </p:tgtEl>
                                        <p:attrNameLst>
                                          <p:attrName>ppt_h</p:attrName>
                                        </p:attrNameLst>
                                      </p:cBhvr>
                                      <p:tavLst>
                                        <p:tav tm="0">
                                          <p:val>
                                            <p:fltVal val="0"/>
                                          </p:val>
                                        </p:tav>
                                        <p:tav tm="100000">
                                          <p:val>
                                            <p:strVal val="#ppt_h"/>
                                          </p:val>
                                        </p:tav>
                                      </p:tavLst>
                                    </p:anim>
                                    <p:animEffect transition="in" filter="fade">
                                      <p:cBhvr>
                                        <p:cTn id="214" dur="1000"/>
                                        <p:tgtEl>
                                          <p:spTgt spid="47"/>
                                        </p:tgtEl>
                                      </p:cBhvr>
                                    </p:animEffect>
                                  </p:childTnLst>
                                </p:cTn>
                              </p:par>
                              <p:par>
                                <p:cTn id="215" presetID="53" presetClass="entr" presetSubtype="0" fill="hold" grpId="0" nodeType="withEffect">
                                  <p:stCondLst>
                                    <p:cond delay="0"/>
                                  </p:stCondLst>
                                  <p:childTnLst>
                                    <p:set>
                                      <p:cBhvr>
                                        <p:cTn id="216" dur="1" fill="hold">
                                          <p:stCondLst>
                                            <p:cond delay="0"/>
                                          </p:stCondLst>
                                        </p:cTn>
                                        <p:tgtEl>
                                          <p:spTgt spid="48"/>
                                        </p:tgtEl>
                                        <p:attrNameLst>
                                          <p:attrName>style.visibility</p:attrName>
                                        </p:attrNameLst>
                                      </p:cBhvr>
                                      <p:to>
                                        <p:strVal val="visible"/>
                                      </p:to>
                                    </p:set>
                                    <p:anim calcmode="lin" valueType="num">
                                      <p:cBhvr>
                                        <p:cTn id="217" dur="1000" fill="hold"/>
                                        <p:tgtEl>
                                          <p:spTgt spid="48"/>
                                        </p:tgtEl>
                                        <p:attrNameLst>
                                          <p:attrName>ppt_w</p:attrName>
                                        </p:attrNameLst>
                                      </p:cBhvr>
                                      <p:tavLst>
                                        <p:tav tm="0">
                                          <p:val>
                                            <p:fltVal val="0"/>
                                          </p:val>
                                        </p:tav>
                                        <p:tav tm="100000">
                                          <p:val>
                                            <p:strVal val="#ppt_w"/>
                                          </p:val>
                                        </p:tav>
                                      </p:tavLst>
                                    </p:anim>
                                    <p:anim calcmode="lin" valueType="num">
                                      <p:cBhvr>
                                        <p:cTn id="218" dur="1000" fill="hold"/>
                                        <p:tgtEl>
                                          <p:spTgt spid="48"/>
                                        </p:tgtEl>
                                        <p:attrNameLst>
                                          <p:attrName>ppt_h</p:attrName>
                                        </p:attrNameLst>
                                      </p:cBhvr>
                                      <p:tavLst>
                                        <p:tav tm="0">
                                          <p:val>
                                            <p:fltVal val="0"/>
                                          </p:val>
                                        </p:tav>
                                        <p:tav tm="100000">
                                          <p:val>
                                            <p:strVal val="#ppt_h"/>
                                          </p:val>
                                        </p:tav>
                                      </p:tavLst>
                                    </p:anim>
                                    <p:animEffect transition="in" filter="fade">
                                      <p:cBhvr>
                                        <p:cTn id="219" dur="1000"/>
                                        <p:tgtEl>
                                          <p:spTgt spid="48"/>
                                        </p:tgtEl>
                                      </p:cBhvr>
                                    </p:animEffect>
                                  </p:childTnLst>
                                </p:cTn>
                              </p:par>
                              <p:par>
                                <p:cTn id="220" presetID="53" presetClass="entr" presetSubtype="0"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1000" fill="hold"/>
                                        <p:tgtEl>
                                          <p:spTgt spid="49"/>
                                        </p:tgtEl>
                                        <p:attrNameLst>
                                          <p:attrName>ppt_w</p:attrName>
                                        </p:attrNameLst>
                                      </p:cBhvr>
                                      <p:tavLst>
                                        <p:tav tm="0">
                                          <p:val>
                                            <p:fltVal val="0"/>
                                          </p:val>
                                        </p:tav>
                                        <p:tav tm="100000">
                                          <p:val>
                                            <p:strVal val="#ppt_w"/>
                                          </p:val>
                                        </p:tav>
                                      </p:tavLst>
                                    </p:anim>
                                    <p:anim calcmode="lin" valueType="num">
                                      <p:cBhvr>
                                        <p:cTn id="223" dur="1000" fill="hold"/>
                                        <p:tgtEl>
                                          <p:spTgt spid="49"/>
                                        </p:tgtEl>
                                        <p:attrNameLst>
                                          <p:attrName>ppt_h</p:attrName>
                                        </p:attrNameLst>
                                      </p:cBhvr>
                                      <p:tavLst>
                                        <p:tav tm="0">
                                          <p:val>
                                            <p:fltVal val="0"/>
                                          </p:val>
                                        </p:tav>
                                        <p:tav tm="100000">
                                          <p:val>
                                            <p:strVal val="#ppt_h"/>
                                          </p:val>
                                        </p:tav>
                                      </p:tavLst>
                                    </p:anim>
                                    <p:animEffect transition="in" filter="fade">
                                      <p:cBhvr>
                                        <p:cTn id="224" dur="1000"/>
                                        <p:tgtEl>
                                          <p:spTgt spid="49"/>
                                        </p:tgtEl>
                                      </p:cBhvr>
                                    </p:animEffect>
                                  </p:childTnLst>
                                </p:cTn>
                              </p:par>
                              <p:par>
                                <p:cTn id="225" presetID="53" presetClass="entr" presetSubtype="0" fill="hold" grpId="0" nodeType="withEffect">
                                  <p:stCondLst>
                                    <p:cond delay="0"/>
                                  </p:stCondLst>
                                  <p:childTnLst>
                                    <p:set>
                                      <p:cBhvr>
                                        <p:cTn id="226" dur="1" fill="hold">
                                          <p:stCondLst>
                                            <p:cond delay="0"/>
                                          </p:stCondLst>
                                        </p:cTn>
                                        <p:tgtEl>
                                          <p:spTgt spid="50"/>
                                        </p:tgtEl>
                                        <p:attrNameLst>
                                          <p:attrName>style.visibility</p:attrName>
                                        </p:attrNameLst>
                                      </p:cBhvr>
                                      <p:to>
                                        <p:strVal val="visible"/>
                                      </p:to>
                                    </p:set>
                                    <p:anim calcmode="lin" valueType="num">
                                      <p:cBhvr>
                                        <p:cTn id="227" dur="1000" fill="hold"/>
                                        <p:tgtEl>
                                          <p:spTgt spid="50"/>
                                        </p:tgtEl>
                                        <p:attrNameLst>
                                          <p:attrName>ppt_w</p:attrName>
                                        </p:attrNameLst>
                                      </p:cBhvr>
                                      <p:tavLst>
                                        <p:tav tm="0">
                                          <p:val>
                                            <p:fltVal val="0"/>
                                          </p:val>
                                        </p:tav>
                                        <p:tav tm="100000">
                                          <p:val>
                                            <p:strVal val="#ppt_w"/>
                                          </p:val>
                                        </p:tav>
                                      </p:tavLst>
                                    </p:anim>
                                    <p:anim calcmode="lin" valueType="num">
                                      <p:cBhvr>
                                        <p:cTn id="228" dur="1000" fill="hold"/>
                                        <p:tgtEl>
                                          <p:spTgt spid="50"/>
                                        </p:tgtEl>
                                        <p:attrNameLst>
                                          <p:attrName>ppt_h</p:attrName>
                                        </p:attrNameLst>
                                      </p:cBhvr>
                                      <p:tavLst>
                                        <p:tav tm="0">
                                          <p:val>
                                            <p:fltVal val="0"/>
                                          </p:val>
                                        </p:tav>
                                        <p:tav tm="100000">
                                          <p:val>
                                            <p:strVal val="#ppt_h"/>
                                          </p:val>
                                        </p:tav>
                                      </p:tavLst>
                                    </p:anim>
                                    <p:animEffect transition="in" filter="fade">
                                      <p:cBhvr>
                                        <p:cTn id="229" dur="1000"/>
                                        <p:tgtEl>
                                          <p:spTgt spid="50"/>
                                        </p:tgtEl>
                                      </p:cBhvr>
                                    </p:animEffect>
                                  </p:childTnLst>
                                </p:cTn>
                              </p:par>
                              <p:par>
                                <p:cTn id="230" presetID="53" presetClass="entr" presetSubtype="0" fill="hold" grpId="0" nodeType="withEffect">
                                  <p:stCondLst>
                                    <p:cond delay="0"/>
                                  </p:stCondLst>
                                  <p:childTnLst>
                                    <p:set>
                                      <p:cBhvr>
                                        <p:cTn id="231" dur="1" fill="hold">
                                          <p:stCondLst>
                                            <p:cond delay="0"/>
                                          </p:stCondLst>
                                        </p:cTn>
                                        <p:tgtEl>
                                          <p:spTgt spid="51"/>
                                        </p:tgtEl>
                                        <p:attrNameLst>
                                          <p:attrName>style.visibility</p:attrName>
                                        </p:attrNameLst>
                                      </p:cBhvr>
                                      <p:to>
                                        <p:strVal val="visible"/>
                                      </p:to>
                                    </p:set>
                                    <p:anim calcmode="lin" valueType="num">
                                      <p:cBhvr>
                                        <p:cTn id="232" dur="1000" fill="hold"/>
                                        <p:tgtEl>
                                          <p:spTgt spid="51"/>
                                        </p:tgtEl>
                                        <p:attrNameLst>
                                          <p:attrName>ppt_w</p:attrName>
                                        </p:attrNameLst>
                                      </p:cBhvr>
                                      <p:tavLst>
                                        <p:tav tm="0">
                                          <p:val>
                                            <p:fltVal val="0"/>
                                          </p:val>
                                        </p:tav>
                                        <p:tav tm="100000">
                                          <p:val>
                                            <p:strVal val="#ppt_w"/>
                                          </p:val>
                                        </p:tav>
                                      </p:tavLst>
                                    </p:anim>
                                    <p:anim calcmode="lin" valueType="num">
                                      <p:cBhvr>
                                        <p:cTn id="233" dur="1000" fill="hold"/>
                                        <p:tgtEl>
                                          <p:spTgt spid="51"/>
                                        </p:tgtEl>
                                        <p:attrNameLst>
                                          <p:attrName>ppt_h</p:attrName>
                                        </p:attrNameLst>
                                      </p:cBhvr>
                                      <p:tavLst>
                                        <p:tav tm="0">
                                          <p:val>
                                            <p:fltVal val="0"/>
                                          </p:val>
                                        </p:tav>
                                        <p:tav tm="100000">
                                          <p:val>
                                            <p:strVal val="#ppt_h"/>
                                          </p:val>
                                        </p:tav>
                                      </p:tavLst>
                                    </p:anim>
                                    <p:animEffect transition="in" filter="fade">
                                      <p:cBhvr>
                                        <p:cTn id="234" dur="1000"/>
                                        <p:tgtEl>
                                          <p:spTgt spid="51"/>
                                        </p:tgtEl>
                                      </p:cBhvr>
                                    </p:animEffect>
                                  </p:childTnLst>
                                </p:cTn>
                              </p:par>
                              <p:par>
                                <p:cTn id="235" presetID="53" presetClass="entr" presetSubtype="0" fill="hold" grpId="0" nodeType="withEffect">
                                  <p:stCondLst>
                                    <p:cond delay="0"/>
                                  </p:stCondLst>
                                  <p:childTnLst>
                                    <p:set>
                                      <p:cBhvr>
                                        <p:cTn id="236" dur="1" fill="hold">
                                          <p:stCondLst>
                                            <p:cond delay="0"/>
                                          </p:stCondLst>
                                        </p:cTn>
                                        <p:tgtEl>
                                          <p:spTgt spid="52"/>
                                        </p:tgtEl>
                                        <p:attrNameLst>
                                          <p:attrName>style.visibility</p:attrName>
                                        </p:attrNameLst>
                                      </p:cBhvr>
                                      <p:to>
                                        <p:strVal val="visible"/>
                                      </p:to>
                                    </p:set>
                                    <p:anim calcmode="lin" valueType="num">
                                      <p:cBhvr>
                                        <p:cTn id="237" dur="1000" fill="hold"/>
                                        <p:tgtEl>
                                          <p:spTgt spid="52"/>
                                        </p:tgtEl>
                                        <p:attrNameLst>
                                          <p:attrName>ppt_w</p:attrName>
                                        </p:attrNameLst>
                                      </p:cBhvr>
                                      <p:tavLst>
                                        <p:tav tm="0">
                                          <p:val>
                                            <p:fltVal val="0"/>
                                          </p:val>
                                        </p:tav>
                                        <p:tav tm="100000">
                                          <p:val>
                                            <p:strVal val="#ppt_w"/>
                                          </p:val>
                                        </p:tav>
                                      </p:tavLst>
                                    </p:anim>
                                    <p:anim calcmode="lin" valueType="num">
                                      <p:cBhvr>
                                        <p:cTn id="238" dur="1000" fill="hold"/>
                                        <p:tgtEl>
                                          <p:spTgt spid="52"/>
                                        </p:tgtEl>
                                        <p:attrNameLst>
                                          <p:attrName>ppt_h</p:attrName>
                                        </p:attrNameLst>
                                      </p:cBhvr>
                                      <p:tavLst>
                                        <p:tav tm="0">
                                          <p:val>
                                            <p:fltVal val="0"/>
                                          </p:val>
                                        </p:tav>
                                        <p:tav tm="100000">
                                          <p:val>
                                            <p:strVal val="#ppt_h"/>
                                          </p:val>
                                        </p:tav>
                                      </p:tavLst>
                                    </p:anim>
                                    <p:animEffect transition="in" filter="fade">
                                      <p:cBhvr>
                                        <p:cTn id="239" dur="1000"/>
                                        <p:tgtEl>
                                          <p:spTgt spid="52"/>
                                        </p:tgtEl>
                                      </p:cBhvr>
                                    </p:animEffect>
                                  </p:childTnLst>
                                </p:cTn>
                              </p:par>
                              <p:par>
                                <p:cTn id="240" presetID="53" presetClass="entr" presetSubtype="0" fill="hold" grpId="0" nodeType="withEffect">
                                  <p:stCondLst>
                                    <p:cond delay="0"/>
                                  </p:stCondLst>
                                  <p:childTnLst>
                                    <p:set>
                                      <p:cBhvr>
                                        <p:cTn id="241" dur="1" fill="hold">
                                          <p:stCondLst>
                                            <p:cond delay="0"/>
                                          </p:stCondLst>
                                        </p:cTn>
                                        <p:tgtEl>
                                          <p:spTgt spid="53"/>
                                        </p:tgtEl>
                                        <p:attrNameLst>
                                          <p:attrName>style.visibility</p:attrName>
                                        </p:attrNameLst>
                                      </p:cBhvr>
                                      <p:to>
                                        <p:strVal val="visible"/>
                                      </p:to>
                                    </p:set>
                                    <p:anim calcmode="lin" valueType="num">
                                      <p:cBhvr>
                                        <p:cTn id="242" dur="1000" fill="hold"/>
                                        <p:tgtEl>
                                          <p:spTgt spid="53"/>
                                        </p:tgtEl>
                                        <p:attrNameLst>
                                          <p:attrName>ppt_w</p:attrName>
                                        </p:attrNameLst>
                                      </p:cBhvr>
                                      <p:tavLst>
                                        <p:tav tm="0">
                                          <p:val>
                                            <p:fltVal val="0"/>
                                          </p:val>
                                        </p:tav>
                                        <p:tav tm="100000">
                                          <p:val>
                                            <p:strVal val="#ppt_w"/>
                                          </p:val>
                                        </p:tav>
                                      </p:tavLst>
                                    </p:anim>
                                    <p:anim calcmode="lin" valueType="num">
                                      <p:cBhvr>
                                        <p:cTn id="243" dur="1000" fill="hold"/>
                                        <p:tgtEl>
                                          <p:spTgt spid="53"/>
                                        </p:tgtEl>
                                        <p:attrNameLst>
                                          <p:attrName>ppt_h</p:attrName>
                                        </p:attrNameLst>
                                      </p:cBhvr>
                                      <p:tavLst>
                                        <p:tav tm="0">
                                          <p:val>
                                            <p:fltVal val="0"/>
                                          </p:val>
                                        </p:tav>
                                        <p:tav tm="100000">
                                          <p:val>
                                            <p:strVal val="#ppt_h"/>
                                          </p:val>
                                        </p:tav>
                                      </p:tavLst>
                                    </p:anim>
                                    <p:animEffect transition="in" filter="fade">
                                      <p:cBhvr>
                                        <p:cTn id="244" dur="1000"/>
                                        <p:tgtEl>
                                          <p:spTgt spid="53"/>
                                        </p:tgtEl>
                                      </p:cBhvr>
                                    </p:animEffect>
                                  </p:childTnLst>
                                </p:cTn>
                              </p:par>
                              <p:par>
                                <p:cTn id="245" presetID="53" presetClass="entr" presetSubtype="0" fill="hold" grpId="0" nodeType="withEffect">
                                  <p:stCondLst>
                                    <p:cond delay="0"/>
                                  </p:stCondLst>
                                  <p:childTnLst>
                                    <p:set>
                                      <p:cBhvr>
                                        <p:cTn id="246" dur="1" fill="hold">
                                          <p:stCondLst>
                                            <p:cond delay="0"/>
                                          </p:stCondLst>
                                        </p:cTn>
                                        <p:tgtEl>
                                          <p:spTgt spid="54"/>
                                        </p:tgtEl>
                                        <p:attrNameLst>
                                          <p:attrName>style.visibility</p:attrName>
                                        </p:attrNameLst>
                                      </p:cBhvr>
                                      <p:to>
                                        <p:strVal val="visible"/>
                                      </p:to>
                                    </p:set>
                                    <p:anim calcmode="lin" valueType="num">
                                      <p:cBhvr>
                                        <p:cTn id="247" dur="1000" fill="hold"/>
                                        <p:tgtEl>
                                          <p:spTgt spid="54"/>
                                        </p:tgtEl>
                                        <p:attrNameLst>
                                          <p:attrName>ppt_w</p:attrName>
                                        </p:attrNameLst>
                                      </p:cBhvr>
                                      <p:tavLst>
                                        <p:tav tm="0">
                                          <p:val>
                                            <p:fltVal val="0"/>
                                          </p:val>
                                        </p:tav>
                                        <p:tav tm="100000">
                                          <p:val>
                                            <p:strVal val="#ppt_w"/>
                                          </p:val>
                                        </p:tav>
                                      </p:tavLst>
                                    </p:anim>
                                    <p:anim calcmode="lin" valueType="num">
                                      <p:cBhvr>
                                        <p:cTn id="248" dur="1000" fill="hold"/>
                                        <p:tgtEl>
                                          <p:spTgt spid="54"/>
                                        </p:tgtEl>
                                        <p:attrNameLst>
                                          <p:attrName>ppt_h</p:attrName>
                                        </p:attrNameLst>
                                      </p:cBhvr>
                                      <p:tavLst>
                                        <p:tav tm="0">
                                          <p:val>
                                            <p:fltVal val="0"/>
                                          </p:val>
                                        </p:tav>
                                        <p:tav tm="100000">
                                          <p:val>
                                            <p:strVal val="#ppt_h"/>
                                          </p:val>
                                        </p:tav>
                                      </p:tavLst>
                                    </p:anim>
                                    <p:animEffect transition="in" filter="fade">
                                      <p:cBhvr>
                                        <p:cTn id="249" dur="1000"/>
                                        <p:tgtEl>
                                          <p:spTgt spid="54"/>
                                        </p:tgtEl>
                                      </p:cBhvr>
                                    </p:animEffect>
                                  </p:childTnLst>
                                </p:cTn>
                              </p:par>
                              <p:par>
                                <p:cTn id="250" presetID="53" presetClass="entr" presetSubtype="0" fill="hold" grpId="0" nodeType="withEffect">
                                  <p:stCondLst>
                                    <p:cond delay="0"/>
                                  </p:stCondLst>
                                  <p:childTnLst>
                                    <p:set>
                                      <p:cBhvr>
                                        <p:cTn id="251" dur="1" fill="hold">
                                          <p:stCondLst>
                                            <p:cond delay="0"/>
                                          </p:stCondLst>
                                        </p:cTn>
                                        <p:tgtEl>
                                          <p:spTgt spid="55"/>
                                        </p:tgtEl>
                                        <p:attrNameLst>
                                          <p:attrName>style.visibility</p:attrName>
                                        </p:attrNameLst>
                                      </p:cBhvr>
                                      <p:to>
                                        <p:strVal val="visible"/>
                                      </p:to>
                                    </p:set>
                                    <p:anim calcmode="lin" valueType="num">
                                      <p:cBhvr>
                                        <p:cTn id="252" dur="1000" fill="hold"/>
                                        <p:tgtEl>
                                          <p:spTgt spid="55"/>
                                        </p:tgtEl>
                                        <p:attrNameLst>
                                          <p:attrName>ppt_w</p:attrName>
                                        </p:attrNameLst>
                                      </p:cBhvr>
                                      <p:tavLst>
                                        <p:tav tm="0">
                                          <p:val>
                                            <p:fltVal val="0"/>
                                          </p:val>
                                        </p:tav>
                                        <p:tav tm="100000">
                                          <p:val>
                                            <p:strVal val="#ppt_w"/>
                                          </p:val>
                                        </p:tav>
                                      </p:tavLst>
                                    </p:anim>
                                    <p:anim calcmode="lin" valueType="num">
                                      <p:cBhvr>
                                        <p:cTn id="253" dur="1000" fill="hold"/>
                                        <p:tgtEl>
                                          <p:spTgt spid="55"/>
                                        </p:tgtEl>
                                        <p:attrNameLst>
                                          <p:attrName>ppt_h</p:attrName>
                                        </p:attrNameLst>
                                      </p:cBhvr>
                                      <p:tavLst>
                                        <p:tav tm="0">
                                          <p:val>
                                            <p:fltVal val="0"/>
                                          </p:val>
                                        </p:tav>
                                        <p:tav tm="100000">
                                          <p:val>
                                            <p:strVal val="#ppt_h"/>
                                          </p:val>
                                        </p:tav>
                                      </p:tavLst>
                                    </p:anim>
                                    <p:animEffect transition="in" filter="fade">
                                      <p:cBhvr>
                                        <p:cTn id="254" dur="1000"/>
                                        <p:tgtEl>
                                          <p:spTgt spid="55"/>
                                        </p:tgtEl>
                                      </p:cBhvr>
                                    </p:animEffect>
                                  </p:childTnLst>
                                </p:cTn>
                              </p:par>
                              <p:par>
                                <p:cTn id="255" presetID="53" presetClass="entr" presetSubtype="0" fill="hold" grpId="0" nodeType="withEffect">
                                  <p:stCondLst>
                                    <p:cond delay="0"/>
                                  </p:stCondLst>
                                  <p:childTnLst>
                                    <p:set>
                                      <p:cBhvr>
                                        <p:cTn id="256" dur="1" fill="hold">
                                          <p:stCondLst>
                                            <p:cond delay="0"/>
                                          </p:stCondLst>
                                        </p:cTn>
                                        <p:tgtEl>
                                          <p:spTgt spid="56"/>
                                        </p:tgtEl>
                                        <p:attrNameLst>
                                          <p:attrName>style.visibility</p:attrName>
                                        </p:attrNameLst>
                                      </p:cBhvr>
                                      <p:to>
                                        <p:strVal val="visible"/>
                                      </p:to>
                                    </p:set>
                                    <p:anim calcmode="lin" valueType="num">
                                      <p:cBhvr>
                                        <p:cTn id="257" dur="1000" fill="hold"/>
                                        <p:tgtEl>
                                          <p:spTgt spid="56"/>
                                        </p:tgtEl>
                                        <p:attrNameLst>
                                          <p:attrName>ppt_w</p:attrName>
                                        </p:attrNameLst>
                                      </p:cBhvr>
                                      <p:tavLst>
                                        <p:tav tm="0">
                                          <p:val>
                                            <p:fltVal val="0"/>
                                          </p:val>
                                        </p:tav>
                                        <p:tav tm="100000">
                                          <p:val>
                                            <p:strVal val="#ppt_w"/>
                                          </p:val>
                                        </p:tav>
                                      </p:tavLst>
                                    </p:anim>
                                    <p:anim calcmode="lin" valueType="num">
                                      <p:cBhvr>
                                        <p:cTn id="258" dur="1000" fill="hold"/>
                                        <p:tgtEl>
                                          <p:spTgt spid="56"/>
                                        </p:tgtEl>
                                        <p:attrNameLst>
                                          <p:attrName>ppt_h</p:attrName>
                                        </p:attrNameLst>
                                      </p:cBhvr>
                                      <p:tavLst>
                                        <p:tav tm="0">
                                          <p:val>
                                            <p:fltVal val="0"/>
                                          </p:val>
                                        </p:tav>
                                        <p:tav tm="100000">
                                          <p:val>
                                            <p:strVal val="#ppt_h"/>
                                          </p:val>
                                        </p:tav>
                                      </p:tavLst>
                                    </p:anim>
                                    <p:animEffect transition="in" filter="fade">
                                      <p:cBhvr>
                                        <p:cTn id="259" dur="1000"/>
                                        <p:tgtEl>
                                          <p:spTgt spid="56"/>
                                        </p:tgtEl>
                                      </p:cBhvr>
                                    </p:animEffect>
                                  </p:childTnLst>
                                </p:cTn>
                              </p:par>
                              <p:par>
                                <p:cTn id="260" presetID="53" presetClass="entr" presetSubtype="0" fill="hold" grpId="0" nodeType="withEffect">
                                  <p:stCondLst>
                                    <p:cond delay="0"/>
                                  </p:stCondLst>
                                  <p:childTnLst>
                                    <p:set>
                                      <p:cBhvr>
                                        <p:cTn id="261" dur="1" fill="hold">
                                          <p:stCondLst>
                                            <p:cond delay="0"/>
                                          </p:stCondLst>
                                        </p:cTn>
                                        <p:tgtEl>
                                          <p:spTgt spid="57"/>
                                        </p:tgtEl>
                                        <p:attrNameLst>
                                          <p:attrName>style.visibility</p:attrName>
                                        </p:attrNameLst>
                                      </p:cBhvr>
                                      <p:to>
                                        <p:strVal val="visible"/>
                                      </p:to>
                                    </p:set>
                                    <p:anim calcmode="lin" valueType="num">
                                      <p:cBhvr>
                                        <p:cTn id="262" dur="1000" fill="hold"/>
                                        <p:tgtEl>
                                          <p:spTgt spid="57"/>
                                        </p:tgtEl>
                                        <p:attrNameLst>
                                          <p:attrName>ppt_w</p:attrName>
                                        </p:attrNameLst>
                                      </p:cBhvr>
                                      <p:tavLst>
                                        <p:tav tm="0">
                                          <p:val>
                                            <p:fltVal val="0"/>
                                          </p:val>
                                        </p:tav>
                                        <p:tav tm="100000">
                                          <p:val>
                                            <p:strVal val="#ppt_w"/>
                                          </p:val>
                                        </p:tav>
                                      </p:tavLst>
                                    </p:anim>
                                    <p:anim calcmode="lin" valueType="num">
                                      <p:cBhvr>
                                        <p:cTn id="263" dur="1000" fill="hold"/>
                                        <p:tgtEl>
                                          <p:spTgt spid="57"/>
                                        </p:tgtEl>
                                        <p:attrNameLst>
                                          <p:attrName>ppt_h</p:attrName>
                                        </p:attrNameLst>
                                      </p:cBhvr>
                                      <p:tavLst>
                                        <p:tav tm="0">
                                          <p:val>
                                            <p:fltVal val="0"/>
                                          </p:val>
                                        </p:tav>
                                        <p:tav tm="100000">
                                          <p:val>
                                            <p:strVal val="#ppt_h"/>
                                          </p:val>
                                        </p:tav>
                                      </p:tavLst>
                                    </p:anim>
                                    <p:animEffect transition="in" filter="fade">
                                      <p:cBhvr>
                                        <p:cTn id="264" dur="1000"/>
                                        <p:tgtEl>
                                          <p:spTgt spid="57"/>
                                        </p:tgtEl>
                                      </p:cBhvr>
                                    </p:animEffect>
                                  </p:childTnLst>
                                </p:cTn>
                              </p:par>
                              <p:par>
                                <p:cTn id="265" presetID="53" presetClass="entr" presetSubtype="0" fill="hold" grpId="0" nodeType="withEffect">
                                  <p:stCondLst>
                                    <p:cond delay="0"/>
                                  </p:stCondLst>
                                  <p:childTnLst>
                                    <p:set>
                                      <p:cBhvr>
                                        <p:cTn id="266" dur="1" fill="hold">
                                          <p:stCondLst>
                                            <p:cond delay="0"/>
                                          </p:stCondLst>
                                        </p:cTn>
                                        <p:tgtEl>
                                          <p:spTgt spid="58"/>
                                        </p:tgtEl>
                                        <p:attrNameLst>
                                          <p:attrName>style.visibility</p:attrName>
                                        </p:attrNameLst>
                                      </p:cBhvr>
                                      <p:to>
                                        <p:strVal val="visible"/>
                                      </p:to>
                                    </p:set>
                                    <p:anim calcmode="lin" valueType="num">
                                      <p:cBhvr>
                                        <p:cTn id="267" dur="1000" fill="hold"/>
                                        <p:tgtEl>
                                          <p:spTgt spid="58"/>
                                        </p:tgtEl>
                                        <p:attrNameLst>
                                          <p:attrName>ppt_w</p:attrName>
                                        </p:attrNameLst>
                                      </p:cBhvr>
                                      <p:tavLst>
                                        <p:tav tm="0">
                                          <p:val>
                                            <p:fltVal val="0"/>
                                          </p:val>
                                        </p:tav>
                                        <p:tav tm="100000">
                                          <p:val>
                                            <p:strVal val="#ppt_w"/>
                                          </p:val>
                                        </p:tav>
                                      </p:tavLst>
                                    </p:anim>
                                    <p:anim calcmode="lin" valueType="num">
                                      <p:cBhvr>
                                        <p:cTn id="268" dur="1000" fill="hold"/>
                                        <p:tgtEl>
                                          <p:spTgt spid="58"/>
                                        </p:tgtEl>
                                        <p:attrNameLst>
                                          <p:attrName>ppt_h</p:attrName>
                                        </p:attrNameLst>
                                      </p:cBhvr>
                                      <p:tavLst>
                                        <p:tav tm="0">
                                          <p:val>
                                            <p:fltVal val="0"/>
                                          </p:val>
                                        </p:tav>
                                        <p:tav tm="100000">
                                          <p:val>
                                            <p:strVal val="#ppt_h"/>
                                          </p:val>
                                        </p:tav>
                                      </p:tavLst>
                                    </p:anim>
                                    <p:animEffect transition="in" filter="fade">
                                      <p:cBhvr>
                                        <p:cTn id="269" dur="1000"/>
                                        <p:tgtEl>
                                          <p:spTgt spid="58"/>
                                        </p:tgtEl>
                                      </p:cBhvr>
                                    </p:animEffect>
                                  </p:childTnLst>
                                </p:cTn>
                              </p:par>
                              <p:par>
                                <p:cTn id="270" presetID="53" presetClass="entr" presetSubtype="0" fill="hold" grpId="0" nodeType="withEffect">
                                  <p:stCondLst>
                                    <p:cond delay="0"/>
                                  </p:stCondLst>
                                  <p:childTnLst>
                                    <p:set>
                                      <p:cBhvr>
                                        <p:cTn id="271" dur="1" fill="hold">
                                          <p:stCondLst>
                                            <p:cond delay="0"/>
                                          </p:stCondLst>
                                        </p:cTn>
                                        <p:tgtEl>
                                          <p:spTgt spid="59"/>
                                        </p:tgtEl>
                                        <p:attrNameLst>
                                          <p:attrName>style.visibility</p:attrName>
                                        </p:attrNameLst>
                                      </p:cBhvr>
                                      <p:to>
                                        <p:strVal val="visible"/>
                                      </p:to>
                                    </p:set>
                                    <p:anim calcmode="lin" valueType="num">
                                      <p:cBhvr>
                                        <p:cTn id="272" dur="1000" fill="hold"/>
                                        <p:tgtEl>
                                          <p:spTgt spid="59"/>
                                        </p:tgtEl>
                                        <p:attrNameLst>
                                          <p:attrName>ppt_w</p:attrName>
                                        </p:attrNameLst>
                                      </p:cBhvr>
                                      <p:tavLst>
                                        <p:tav tm="0">
                                          <p:val>
                                            <p:fltVal val="0"/>
                                          </p:val>
                                        </p:tav>
                                        <p:tav tm="100000">
                                          <p:val>
                                            <p:strVal val="#ppt_w"/>
                                          </p:val>
                                        </p:tav>
                                      </p:tavLst>
                                    </p:anim>
                                    <p:anim calcmode="lin" valueType="num">
                                      <p:cBhvr>
                                        <p:cTn id="273" dur="1000" fill="hold"/>
                                        <p:tgtEl>
                                          <p:spTgt spid="59"/>
                                        </p:tgtEl>
                                        <p:attrNameLst>
                                          <p:attrName>ppt_h</p:attrName>
                                        </p:attrNameLst>
                                      </p:cBhvr>
                                      <p:tavLst>
                                        <p:tav tm="0">
                                          <p:val>
                                            <p:fltVal val="0"/>
                                          </p:val>
                                        </p:tav>
                                        <p:tav tm="100000">
                                          <p:val>
                                            <p:strVal val="#ppt_h"/>
                                          </p:val>
                                        </p:tav>
                                      </p:tavLst>
                                    </p:anim>
                                    <p:animEffect transition="in" filter="fade">
                                      <p:cBhvr>
                                        <p:cTn id="274" dur="1000"/>
                                        <p:tgtEl>
                                          <p:spTgt spid="59"/>
                                        </p:tgtEl>
                                      </p:cBhvr>
                                    </p:animEffect>
                                  </p:childTnLst>
                                </p:cTn>
                              </p:par>
                              <p:par>
                                <p:cTn id="275" presetID="53" presetClass="entr" presetSubtype="0" fill="hold" grpId="0" nodeType="withEffect">
                                  <p:stCondLst>
                                    <p:cond delay="0"/>
                                  </p:stCondLst>
                                  <p:childTnLst>
                                    <p:set>
                                      <p:cBhvr>
                                        <p:cTn id="276" dur="1" fill="hold">
                                          <p:stCondLst>
                                            <p:cond delay="0"/>
                                          </p:stCondLst>
                                        </p:cTn>
                                        <p:tgtEl>
                                          <p:spTgt spid="60"/>
                                        </p:tgtEl>
                                        <p:attrNameLst>
                                          <p:attrName>style.visibility</p:attrName>
                                        </p:attrNameLst>
                                      </p:cBhvr>
                                      <p:to>
                                        <p:strVal val="visible"/>
                                      </p:to>
                                    </p:set>
                                    <p:anim calcmode="lin" valueType="num">
                                      <p:cBhvr>
                                        <p:cTn id="277" dur="1000" fill="hold"/>
                                        <p:tgtEl>
                                          <p:spTgt spid="60"/>
                                        </p:tgtEl>
                                        <p:attrNameLst>
                                          <p:attrName>ppt_w</p:attrName>
                                        </p:attrNameLst>
                                      </p:cBhvr>
                                      <p:tavLst>
                                        <p:tav tm="0">
                                          <p:val>
                                            <p:fltVal val="0"/>
                                          </p:val>
                                        </p:tav>
                                        <p:tav tm="100000">
                                          <p:val>
                                            <p:strVal val="#ppt_w"/>
                                          </p:val>
                                        </p:tav>
                                      </p:tavLst>
                                    </p:anim>
                                    <p:anim calcmode="lin" valueType="num">
                                      <p:cBhvr>
                                        <p:cTn id="278" dur="1000" fill="hold"/>
                                        <p:tgtEl>
                                          <p:spTgt spid="60"/>
                                        </p:tgtEl>
                                        <p:attrNameLst>
                                          <p:attrName>ppt_h</p:attrName>
                                        </p:attrNameLst>
                                      </p:cBhvr>
                                      <p:tavLst>
                                        <p:tav tm="0">
                                          <p:val>
                                            <p:fltVal val="0"/>
                                          </p:val>
                                        </p:tav>
                                        <p:tav tm="100000">
                                          <p:val>
                                            <p:strVal val="#ppt_h"/>
                                          </p:val>
                                        </p:tav>
                                      </p:tavLst>
                                    </p:anim>
                                    <p:animEffect transition="in" filter="fade">
                                      <p:cBhvr>
                                        <p:cTn id="279" dur="1000"/>
                                        <p:tgtEl>
                                          <p:spTgt spid="60"/>
                                        </p:tgtEl>
                                      </p:cBhvr>
                                    </p:animEffect>
                                  </p:childTnLst>
                                </p:cTn>
                              </p:par>
                              <p:par>
                                <p:cTn id="280" presetID="53" presetClass="entr" presetSubtype="0" fill="hold" grpId="0" nodeType="withEffect">
                                  <p:stCondLst>
                                    <p:cond delay="0"/>
                                  </p:stCondLst>
                                  <p:childTnLst>
                                    <p:set>
                                      <p:cBhvr>
                                        <p:cTn id="281" dur="1" fill="hold">
                                          <p:stCondLst>
                                            <p:cond delay="0"/>
                                          </p:stCondLst>
                                        </p:cTn>
                                        <p:tgtEl>
                                          <p:spTgt spid="61"/>
                                        </p:tgtEl>
                                        <p:attrNameLst>
                                          <p:attrName>style.visibility</p:attrName>
                                        </p:attrNameLst>
                                      </p:cBhvr>
                                      <p:to>
                                        <p:strVal val="visible"/>
                                      </p:to>
                                    </p:set>
                                    <p:anim calcmode="lin" valueType="num">
                                      <p:cBhvr>
                                        <p:cTn id="282" dur="1000" fill="hold"/>
                                        <p:tgtEl>
                                          <p:spTgt spid="61"/>
                                        </p:tgtEl>
                                        <p:attrNameLst>
                                          <p:attrName>ppt_w</p:attrName>
                                        </p:attrNameLst>
                                      </p:cBhvr>
                                      <p:tavLst>
                                        <p:tav tm="0">
                                          <p:val>
                                            <p:fltVal val="0"/>
                                          </p:val>
                                        </p:tav>
                                        <p:tav tm="100000">
                                          <p:val>
                                            <p:strVal val="#ppt_w"/>
                                          </p:val>
                                        </p:tav>
                                      </p:tavLst>
                                    </p:anim>
                                    <p:anim calcmode="lin" valueType="num">
                                      <p:cBhvr>
                                        <p:cTn id="283" dur="1000" fill="hold"/>
                                        <p:tgtEl>
                                          <p:spTgt spid="61"/>
                                        </p:tgtEl>
                                        <p:attrNameLst>
                                          <p:attrName>ppt_h</p:attrName>
                                        </p:attrNameLst>
                                      </p:cBhvr>
                                      <p:tavLst>
                                        <p:tav tm="0">
                                          <p:val>
                                            <p:fltVal val="0"/>
                                          </p:val>
                                        </p:tav>
                                        <p:tav tm="100000">
                                          <p:val>
                                            <p:strVal val="#ppt_h"/>
                                          </p:val>
                                        </p:tav>
                                      </p:tavLst>
                                    </p:anim>
                                    <p:animEffect transition="in" filter="fade">
                                      <p:cBhvr>
                                        <p:cTn id="284" dur="1000"/>
                                        <p:tgtEl>
                                          <p:spTgt spid="61"/>
                                        </p:tgtEl>
                                      </p:cBhvr>
                                    </p:animEffect>
                                  </p:childTnLst>
                                </p:cTn>
                              </p:par>
                              <p:par>
                                <p:cTn id="285" presetID="53" presetClass="entr" presetSubtype="0" fill="hold" grpId="0" nodeType="withEffect">
                                  <p:stCondLst>
                                    <p:cond delay="0"/>
                                  </p:stCondLst>
                                  <p:childTnLst>
                                    <p:set>
                                      <p:cBhvr>
                                        <p:cTn id="286" dur="1" fill="hold">
                                          <p:stCondLst>
                                            <p:cond delay="0"/>
                                          </p:stCondLst>
                                        </p:cTn>
                                        <p:tgtEl>
                                          <p:spTgt spid="62"/>
                                        </p:tgtEl>
                                        <p:attrNameLst>
                                          <p:attrName>style.visibility</p:attrName>
                                        </p:attrNameLst>
                                      </p:cBhvr>
                                      <p:to>
                                        <p:strVal val="visible"/>
                                      </p:to>
                                    </p:set>
                                    <p:anim calcmode="lin" valueType="num">
                                      <p:cBhvr>
                                        <p:cTn id="287" dur="1000" fill="hold"/>
                                        <p:tgtEl>
                                          <p:spTgt spid="62"/>
                                        </p:tgtEl>
                                        <p:attrNameLst>
                                          <p:attrName>ppt_w</p:attrName>
                                        </p:attrNameLst>
                                      </p:cBhvr>
                                      <p:tavLst>
                                        <p:tav tm="0">
                                          <p:val>
                                            <p:fltVal val="0"/>
                                          </p:val>
                                        </p:tav>
                                        <p:tav tm="100000">
                                          <p:val>
                                            <p:strVal val="#ppt_w"/>
                                          </p:val>
                                        </p:tav>
                                      </p:tavLst>
                                    </p:anim>
                                    <p:anim calcmode="lin" valueType="num">
                                      <p:cBhvr>
                                        <p:cTn id="288" dur="1000" fill="hold"/>
                                        <p:tgtEl>
                                          <p:spTgt spid="62"/>
                                        </p:tgtEl>
                                        <p:attrNameLst>
                                          <p:attrName>ppt_h</p:attrName>
                                        </p:attrNameLst>
                                      </p:cBhvr>
                                      <p:tavLst>
                                        <p:tav tm="0">
                                          <p:val>
                                            <p:fltVal val="0"/>
                                          </p:val>
                                        </p:tav>
                                        <p:tav tm="100000">
                                          <p:val>
                                            <p:strVal val="#ppt_h"/>
                                          </p:val>
                                        </p:tav>
                                      </p:tavLst>
                                    </p:anim>
                                    <p:animEffect transition="in" filter="fade">
                                      <p:cBhvr>
                                        <p:cTn id="289" dur="1000"/>
                                        <p:tgtEl>
                                          <p:spTgt spid="62"/>
                                        </p:tgtEl>
                                      </p:cBhvr>
                                    </p:animEffect>
                                  </p:childTnLst>
                                </p:cTn>
                              </p:par>
                              <p:par>
                                <p:cTn id="290" presetID="53" presetClass="entr" presetSubtype="0" fill="hold" grpId="0" nodeType="withEffect">
                                  <p:stCondLst>
                                    <p:cond delay="0"/>
                                  </p:stCondLst>
                                  <p:childTnLst>
                                    <p:set>
                                      <p:cBhvr>
                                        <p:cTn id="291" dur="1" fill="hold">
                                          <p:stCondLst>
                                            <p:cond delay="0"/>
                                          </p:stCondLst>
                                        </p:cTn>
                                        <p:tgtEl>
                                          <p:spTgt spid="63"/>
                                        </p:tgtEl>
                                        <p:attrNameLst>
                                          <p:attrName>style.visibility</p:attrName>
                                        </p:attrNameLst>
                                      </p:cBhvr>
                                      <p:to>
                                        <p:strVal val="visible"/>
                                      </p:to>
                                    </p:set>
                                    <p:anim calcmode="lin" valueType="num">
                                      <p:cBhvr>
                                        <p:cTn id="292" dur="1000" fill="hold"/>
                                        <p:tgtEl>
                                          <p:spTgt spid="63"/>
                                        </p:tgtEl>
                                        <p:attrNameLst>
                                          <p:attrName>ppt_w</p:attrName>
                                        </p:attrNameLst>
                                      </p:cBhvr>
                                      <p:tavLst>
                                        <p:tav tm="0">
                                          <p:val>
                                            <p:fltVal val="0"/>
                                          </p:val>
                                        </p:tav>
                                        <p:tav tm="100000">
                                          <p:val>
                                            <p:strVal val="#ppt_w"/>
                                          </p:val>
                                        </p:tav>
                                      </p:tavLst>
                                    </p:anim>
                                    <p:anim calcmode="lin" valueType="num">
                                      <p:cBhvr>
                                        <p:cTn id="293" dur="1000" fill="hold"/>
                                        <p:tgtEl>
                                          <p:spTgt spid="63"/>
                                        </p:tgtEl>
                                        <p:attrNameLst>
                                          <p:attrName>ppt_h</p:attrName>
                                        </p:attrNameLst>
                                      </p:cBhvr>
                                      <p:tavLst>
                                        <p:tav tm="0">
                                          <p:val>
                                            <p:fltVal val="0"/>
                                          </p:val>
                                        </p:tav>
                                        <p:tav tm="100000">
                                          <p:val>
                                            <p:strVal val="#ppt_h"/>
                                          </p:val>
                                        </p:tav>
                                      </p:tavLst>
                                    </p:anim>
                                    <p:animEffect transition="in" filter="fade">
                                      <p:cBhvr>
                                        <p:cTn id="294" dur="1000"/>
                                        <p:tgtEl>
                                          <p:spTgt spid="63"/>
                                        </p:tgtEl>
                                      </p:cBhvr>
                                    </p:animEffect>
                                  </p:childTnLst>
                                </p:cTn>
                              </p:par>
                              <p:par>
                                <p:cTn id="295" presetID="53" presetClass="entr" presetSubtype="0" fill="hold" grpId="0" nodeType="withEffect">
                                  <p:stCondLst>
                                    <p:cond delay="0"/>
                                  </p:stCondLst>
                                  <p:childTnLst>
                                    <p:set>
                                      <p:cBhvr>
                                        <p:cTn id="296" dur="1" fill="hold">
                                          <p:stCondLst>
                                            <p:cond delay="0"/>
                                          </p:stCondLst>
                                        </p:cTn>
                                        <p:tgtEl>
                                          <p:spTgt spid="64"/>
                                        </p:tgtEl>
                                        <p:attrNameLst>
                                          <p:attrName>style.visibility</p:attrName>
                                        </p:attrNameLst>
                                      </p:cBhvr>
                                      <p:to>
                                        <p:strVal val="visible"/>
                                      </p:to>
                                    </p:set>
                                    <p:anim calcmode="lin" valueType="num">
                                      <p:cBhvr>
                                        <p:cTn id="297" dur="1000" fill="hold"/>
                                        <p:tgtEl>
                                          <p:spTgt spid="64"/>
                                        </p:tgtEl>
                                        <p:attrNameLst>
                                          <p:attrName>ppt_w</p:attrName>
                                        </p:attrNameLst>
                                      </p:cBhvr>
                                      <p:tavLst>
                                        <p:tav tm="0">
                                          <p:val>
                                            <p:fltVal val="0"/>
                                          </p:val>
                                        </p:tav>
                                        <p:tav tm="100000">
                                          <p:val>
                                            <p:strVal val="#ppt_w"/>
                                          </p:val>
                                        </p:tav>
                                      </p:tavLst>
                                    </p:anim>
                                    <p:anim calcmode="lin" valueType="num">
                                      <p:cBhvr>
                                        <p:cTn id="298" dur="1000" fill="hold"/>
                                        <p:tgtEl>
                                          <p:spTgt spid="64"/>
                                        </p:tgtEl>
                                        <p:attrNameLst>
                                          <p:attrName>ppt_h</p:attrName>
                                        </p:attrNameLst>
                                      </p:cBhvr>
                                      <p:tavLst>
                                        <p:tav tm="0">
                                          <p:val>
                                            <p:fltVal val="0"/>
                                          </p:val>
                                        </p:tav>
                                        <p:tav tm="100000">
                                          <p:val>
                                            <p:strVal val="#ppt_h"/>
                                          </p:val>
                                        </p:tav>
                                      </p:tavLst>
                                    </p:anim>
                                    <p:animEffect transition="in" filter="fade">
                                      <p:cBhvr>
                                        <p:cTn id="299" dur="1000"/>
                                        <p:tgtEl>
                                          <p:spTgt spid="64"/>
                                        </p:tgtEl>
                                      </p:cBhvr>
                                    </p:animEffect>
                                  </p:childTnLst>
                                </p:cTn>
                              </p:par>
                              <p:par>
                                <p:cTn id="300" presetID="53" presetClass="entr" presetSubtype="0" fill="hold" grpId="0" nodeType="withEffect">
                                  <p:stCondLst>
                                    <p:cond delay="0"/>
                                  </p:stCondLst>
                                  <p:childTnLst>
                                    <p:set>
                                      <p:cBhvr>
                                        <p:cTn id="301" dur="1" fill="hold">
                                          <p:stCondLst>
                                            <p:cond delay="0"/>
                                          </p:stCondLst>
                                        </p:cTn>
                                        <p:tgtEl>
                                          <p:spTgt spid="65"/>
                                        </p:tgtEl>
                                        <p:attrNameLst>
                                          <p:attrName>style.visibility</p:attrName>
                                        </p:attrNameLst>
                                      </p:cBhvr>
                                      <p:to>
                                        <p:strVal val="visible"/>
                                      </p:to>
                                    </p:set>
                                    <p:anim calcmode="lin" valueType="num">
                                      <p:cBhvr>
                                        <p:cTn id="302" dur="1000" fill="hold"/>
                                        <p:tgtEl>
                                          <p:spTgt spid="65"/>
                                        </p:tgtEl>
                                        <p:attrNameLst>
                                          <p:attrName>ppt_w</p:attrName>
                                        </p:attrNameLst>
                                      </p:cBhvr>
                                      <p:tavLst>
                                        <p:tav tm="0">
                                          <p:val>
                                            <p:fltVal val="0"/>
                                          </p:val>
                                        </p:tav>
                                        <p:tav tm="100000">
                                          <p:val>
                                            <p:strVal val="#ppt_w"/>
                                          </p:val>
                                        </p:tav>
                                      </p:tavLst>
                                    </p:anim>
                                    <p:anim calcmode="lin" valueType="num">
                                      <p:cBhvr>
                                        <p:cTn id="303" dur="1000" fill="hold"/>
                                        <p:tgtEl>
                                          <p:spTgt spid="65"/>
                                        </p:tgtEl>
                                        <p:attrNameLst>
                                          <p:attrName>ppt_h</p:attrName>
                                        </p:attrNameLst>
                                      </p:cBhvr>
                                      <p:tavLst>
                                        <p:tav tm="0">
                                          <p:val>
                                            <p:fltVal val="0"/>
                                          </p:val>
                                        </p:tav>
                                        <p:tav tm="100000">
                                          <p:val>
                                            <p:strVal val="#ppt_h"/>
                                          </p:val>
                                        </p:tav>
                                      </p:tavLst>
                                    </p:anim>
                                    <p:animEffect transition="in" filter="fade">
                                      <p:cBhvr>
                                        <p:cTn id="304" dur="1000"/>
                                        <p:tgtEl>
                                          <p:spTgt spid="65"/>
                                        </p:tgtEl>
                                      </p:cBhvr>
                                    </p:animEffect>
                                  </p:childTnLst>
                                </p:cTn>
                              </p:par>
                              <p:par>
                                <p:cTn id="305" presetID="53" presetClass="entr" presetSubtype="0" fill="hold" grpId="0" nodeType="withEffect">
                                  <p:stCondLst>
                                    <p:cond delay="0"/>
                                  </p:stCondLst>
                                  <p:childTnLst>
                                    <p:set>
                                      <p:cBhvr>
                                        <p:cTn id="306" dur="1" fill="hold">
                                          <p:stCondLst>
                                            <p:cond delay="0"/>
                                          </p:stCondLst>
                                        </p:cTn>
                                        <p:tgtEl>
                                          <p:spTgt spid="66"/>
                                        </p:tgtEl>
                                        <p:attrNameLst>
                                          <p:attrName>style.visibility</p:attrName>
                                        </p:attrNameLst>
                                      </p:cBhvr>
                                      <p:to>
                                        <p:strVal val="visible"/>
                                      </p:to>
                                    </p:set>
                                    <p:anim calcmode="lin" valueType="num">
                                      <p:cBhvr>
                                        <p:cTn id="307" dur="1000" fill="hold"/>
                                        <p:tgtEl>
                                          <p:spTgt spid="66"/>
                                        </p:tgtEl>
                                        <p:attrNameLst>
                                          <p:attrName>ppt_w</p:attrName>
                                        </p:attrNameLst>
                                      </p:cBhvr>
                                      <p:tavLst>
                                        <p:tav tm="0">
                                          <p:val>
                                            <p:fltVal val="0"/>
                                          </p:val>
                                        </p:tav>
                                        <p:tav tm="100000">
                                          <p:val>
                                            <p:strVal val="#ppt_w"/>
                                          </p:val>
                                        </p:tav>
                                      </p:tavLst>
                                    </p:anim>
                                    <p:anim calcmode="lin" valueType="num">
                                      <p:cBhvr>
                                        <p:cTn id="308" dur="1000" fill="hold"/>
                                        <p:tgtEl>
                                          <p:spTgt spid="66"/>
                                        </p:tgtEl>
                                        <p:attrNameLst>
                                          <p:attrName>ppt_h</p:attrName>
                                        </p:attrNameLst>
                                      </p:cBhvr>
                                      <p:tavLst>
                                        <p:tav tm="0">
                                          <p:val>
                                            <p:fltVal val="0"/>
                                          </p:val>
                                        </p:tav>
                                        <p:tav tm="100000">
                                          <p:val>
                                            <p:strVal val="#ppt_h"/>
                                          </p:val>
                                        </p:tav>
                                      </p:tavLst>
                                    </p:anim>
                                    <p:animEffect transition="in" filter="fade">
                                      <p:cBhvr>
                                        <p:cTn id="309" dur="1000"/>
                                        <p:tgtEl>
                                          <p:spTgt spid="66"/>
                                        </p:tgtEl>
                                      </p:cBhvr>
                                    </p:animEffect>
                                  </p:childTnLst>
                                </p:cTn>
                              </p:par>
                              <p:par>
                                <p:cTn id="310" presetID="53" presetClass="entr" presetSubtype="0" fill="hold" grpId="0" nodeType="withEffect">
                                  <p:stCondLst>
                                    <p:cond delay="0"/>
                                  </p:stCondLst>
                                  <p:childTnLst>
                                    <p:set>
                                      <p:cBhvr>
                                        <p:cTn id="311" dur="1" fill="hold">
                                          <p:stCondLst>
                                            <p:cond delay="0"/>
                                          </p:stCondLst>
                                        </p:cTn>
                                        <p:tgtEl>
                                          <p:spTgt spid="67"/>
                                        </p:tgtEl>
                                        <p:attrNameLst>
                                          <p:attrName>style.visibility</p:attrName>
                                        </p:attrNameLst>
                                      </p:cBhvr>
                                      <p:to>
                                        <p:strVal val="visible"/>
                                      </p:to>
                                    </p:set>
                                    <p:anim calcmode="lin" valueType="num">
                                      <p:cBhvr>
                                        <p:cTn id="312" dur="1000" fill="hold"/>
                                        <p:tgtEl>
                                          <p:spTgt spid="67"/>
                                        </p:tgtEl>
                                        <p:attrNameLst>
                                          <p:attrName>ppt_w</p:attrName>
                                        </p:attrNameLst>
                                      </p:cBhvr>
                                      <p:tavLst>
                                        <p:tav tm="0">
                                          <p:val>
                                            <p:fltVal val="0"/>
                                          </p:val>
                                        </p:tav>
                                        <p:tav tm="100000">
                                          <p:val>
                                            <p:strVal val="#ppt_w"/>
                                          </p:val>
                                        </p:tav>
                                      </p:tavLst>
                                    </p:anim>
                                    <p:anim calcmode="lin" valueType="num">
                                      <p:cBhvr>
                                        <p:cTn id="313" dur="1000" fill="hold"/>
                                        <p:tgtEl>
                                          <p:spTgt spid="67"/>
                                        </p:tgtEl>
                                        <p:attrNameLst>
                                          <p:attrName>ppt_h</p:attrName>
                                        </p:attrNameLst>
                                      </p:cBhvr>
                                      <p:tavLst>
                                        <p:tav tm="0">
                                          <p:val>
                                            <p:fltVal val="0"/>
                                          </p:val>
                                        </p:tav>
                                        <p:tav tm="100000">
                                          <p:val>
                                            <p:strVal val="#ppt_h"/>
                                          </p:val>
                                        </p:tav>
                                      </p:tavLst>
                                    </p:anim>
                                    <p:animEffect transition="in" filter="fade">
                                      <p:cBhvr>
                                        <p:cTn id="314" dur="1000"/>
                                        <p:tgtEl>
                                          <p:spTgt spid="67"/>
                                        </p:tgtEl>
                                      </p:cBhvr>
                                    </p:animEffect>
                                  </p:childTnLst>
                                </p:cTn>
                              </p:par>
                              <p:par>
                                <p:cTn id="315" presetID="53" presetClass="entr" presetSubtype="0" fill="hold" grpId="0" nodeType="withEffect">
                                  <p:stCondLst>
                                    <p:cond delay="0"/>
                                  </p:stCondLst>
                                  <p:childTnLst>
                                    <p:set>
                                      <p:cBhvr>
                                        <p:cTn id="316" dur="1" fill="hold">
                                          <p:stCondLst>
                                            <p:cond delay="0"/>
                                          </p:stCondLst>
                                        </p:cTn>
                                        <p:tgtEl>
                                          <p:spTgt spid="68"/>
                                        </p:tgtEl>
                                        <p:attrNameLst>
                                          <p:attrName>style.visibility</p:attrName>
                                        </p:attrNameLst>
                                      </p:cBhvr>
                                      <p:to>
                                        <p:strVal val="visible"/>
                                      </p:to>
                                    </p:set>
                                    <p:anim calcmode="lin" valueType="num">
                                      <p:cBhvr>
                                        <p:cTn id="317" dur="1000" fill="hold"/>
                                        <p:tgtEl>
                                          <p:spTgt spid="68"/>
                                        </p:tgtEl>
                                        <p:attrNameLst>
                                          <p:attrName>ppt_w</p:attrName>
                                        </p:attrNameLst>
                                      </p:cBhvr>
                                      <p:tavLst>
                                        <p:tav tm="0">
                                          <p:val>
                                            <p:fltVal val="0"/>
                                          </p:val>
                                        </p:tav>
                                        <p:tav tm="100000">
                                          <p:val>
                                            <p:strVal val="#ppt_w"/>
                                          </p:val>
                                        </p:tav>
                                      </p:tavLst>
                                    </p:anim>
                                    <p:anim calcmode="lin" valueType="num">
                                      <p:cBhvr>
                                        <p:cTn id="318" dur="1000" fill="hold"/>
                                        <p:tgtEl>
                                          <p:spTgt spid="68"/>
                                        </p:tgtEl>
                                        <p:attrNameLst>
                                          <p:attrName>ppt_h</p:attrName>
                                        </p:attrNameLst>
                                      </p:cBhvr>
                                      <p:tavLst>
                                        <p:tav tm="0">
                                          <p:val>
                                            <p:fltVal val="0"/>
                                          </p:val>
                                        </p:tav>
                                        <p:tav tm="100000">
                                          <p:val>
                                            <p:strVal val="#ppt_h"/>
                                          </p:val>
                                        </p:tav>
                                      </p:tavLst>
                                    </p:anim>
                                    <p:animEffect transition="in" filter="fade">
                                      <p:cBhvr>
                                        <p:cTn id="319" dur="1000"/>
                                        <p:tgtEl>
                                          <p:spTgt spid="68"/>
                                        </p:tgtEl>
                                      </p:cBhvr>
                                    </p:animEffect>
                                  </p:childTnLst>
                                </p:cTn>
                              </p:par>
                              <p:par>
                                <p:cTn id="320" presetID="53" presetClass="entr" presetSubtype="0" fill="hold" grpId="0" nodeType="withEffect">
                                  <p:stCondLst>
                                    <p:cond delay="0"/>
                                  </p:stCondLst>
                                  <p:childTnLst>
                                    <p:set>
                                      <p:cBhvr>
                                        <p:cTn id="321" dur="1" fill="hold">
                                          <p:stCondLst>
                                            <p:cond delay="0"/>
                                          </p:stCondLst>
                                        </p:cTn>
                                        <p:tgtEl>
                                          <p:spTgt spid="69"/>
                                        </p:tgtEl>
                                        <p:attrNameLst>
                                          <p:attrName>style.visibility</p:attrName>
                                        </p:attrNameLst>
                                      </p:cBhvr>
                                      <p:to>
                                        <p:strVal val="visible"/>
                                      </p:to>
                                    </p:set>
                                    <p:anim calcmode="lin" valueType="num">
                                      <p:cBhvr>
                                        <p:cTn id="322" dur="1000" fill="hold"/>
                                        <p:tgtEl>
                                          <p:spTgt spid="69"/>
                                        </p:tgtEl>
                                        <p:attrNameLst>
                                          <p:attrName>ppt_w</p:attrName>
                                        </p:attrNameLst>
                                      </p:cBhvr>
                                      <p:tavLst>
                                        <p:tav tm="0">
                                          <p:val>
                                            <p:fltVal val="0"/>
                                          </p:val>
                                        </p:tav>
                                        <p:tav tm="100000">
                                          <p:val>
                                            <p:strVal val="#ppt_w"/>
                                          </p:val>
                                        </p:tav>
                                      </p:tavLst>
                                    </p:anim>
                                    <p:anim calcmode="lin" valueType="num">
                                      <p:cBhvr>
                                        <p:cTn id="323" dur="1000" fill="hold"/>
                                        <p:tgtEl>
                                          <p:spTgt spid="69"/>
                                        </p:tgtEl>
                                        <p:attrNameLst>
                                          <p:attrName>ppt_h</p:attrName>
                                        </p:attrNameLst>
                                      </p:cBhvr>
                                      <p:tavLst>
                                        <p:tav tm="0">
                                          <p:val>
                                            <p:fltVal val="0"/>
                                          </p:val>
                                        </p:tav>
                                        <p:tav tm="100000">
                                          <p:val>
                                            <p:strVal val="#ppt_h"/>
                                          </p:val>
                                        </p:tav>
                                      </p:tavLst>
                                    </p:anim>
                                    <p:animEffect transition="in" filter="fade">
                                      <p:cBhvr>
                                        <p:cTn id="324" dur="1000"/>
                                        <p:tgtEl>
                                          <p:spTgt spid="69"/>
                                        </p:tgtEl>
                                      </p:cBhvr>
                                    </p:animEffect>
                                  </p:childTnLst>
                                </p:cTn>
                              </p:par>
                              <p:par>
                                <p:cTn id="325" presetID="53" presetClass="entr" presetSubtype="0" fill="hold" grpId="0" nodeType="withEffect">
                                  <p:stCondLst>
                                    <p:cond delay="0"/>
                                  </p:stCondLst>
                                  <p:childTnLst>
                                    <p:set>
                                      <p:cBhvr>
                                        <p:cTn id="326" dur="1" fill="hold">
                                          <p:stCondLst>
                                            <p:cond delay="0"/>
                                          </p:stCondLst>
                                        </p:cTn>
                                        <p:tgtEl>
                                          <p:spTgt spid="70"/>
                                        </p:tgtEl>
                                        <p:attrNameLst>
                                          <p:attrName>style.visibility</p:attrName>
                                        </p:attrNameLst>
                                      </p:cBhvr>
                                      <p:to>
                                        <p:strVal val="visible"/>
                                      </p:to>
                                    </p:set>
                                    <p:anim calcmode="lin" valueType="num">
                                      <p:cBhvr>
                                        <p:cTn id="327" dur="1000" fill="hold"/>
                                        <p:tgtEl>
                                          <p:spTgt spid="70"/>
                                        </p:tgtEl>
                                        <p:attrNameLst>
                                          <p:attrName>ppt_w</p:attrName>
                                        </p:attrNameLst>
                                      </p:cBhvr>
                                      <p:tavLst>
                                        <p:tav tm="0">
                                          <p:val>
                                            <p:fltVal val="0"/>
                                          </p:val>
                                        </p:tav>
                                        <p:tav tm="100000">
                                          <p:val>
                                            <p:strVal val="#ppt_w"/>
                                          </p:val>
                                        </p:tav>
                                      </p:tavLst>
                                    </p:anim>
                                    <p:anim calcmode="lin" valueType="num">
                                      <p:cBhvr>
                                        <p:cTn id="328" dur="1000" fill="hold"/>
                                        <p:tgtEl>
                                          <p:spTgt spid="70"/>
                                        </p:tgtEl>
                                        <p:attrNameLst>
                                          <p:attrName>ppt_h</p:attrName>
                                        </p:attrNameLst>
                                      </p:cBhvr>
                                      <p:tavLst>
                                        <p:tav tm="0">
                                          <p:val>
                                            <p:fltVal val="0"/>
                                          </p:val>
                                        </p:tav>
                                        <p:tav tm="100000">
                                          <p:val>
                                            <p:strVal val="#ppt_h"/>
                                          </p:val>
                                        </p:tav>
                                      </p:tavLst>
                                    </p:anim>
                                    <p:animEffect transition="in" filter="fade">
                                      <p:cBhvr>
                                        <p:cTn id="329" dur="1000"/>
                                        <p:tgtEl>
                                          <p:spTgt spid="70"/>
                                        </p:tgtEl>
                                      </p:cBhvr>
                                    </p:animEffect>
                                  </p:childTnLst>
                                </p:cTn>
                              </p:par>
                              <p:par>
                                <p:cTn id="330" presetID="53" presetClass="entr" presetSubtype="0" fill="hold" grpId="0" nodeType="withEffect">
                                  <p:stCondLst>
                                    <p:cond delay="0"/>
                                  </p:stCondLst>
                                  <p:childTnLst>
                                    <p:set>
                                      <p:cBhvr>
                                        <p:cTn id="331" dur="1" fill="hold">
                                          <p:stCondLst>
                                            <p:cond delay="0"/>
                                          </p:stCondLst>
                                        </p:cTn>
                                        <p:tgtEl>
                                          <p:spTgt spid="71"/>
                                        </p:tgtEl>
                                        <p:attrNameLst>
                                          <p:attrName>style.visibility</p:attrName>
                                        </p:attrNameLst>
                                      </p:cBhvr>
                                      <p:to>
                                        <p:strVal val="visible"/>
                                      </p:to>
                                    </p:set>
                                    <p:anim calcmode="lin" valueType="num">
                                      <p:cBhvr>
                                        <p:cTn id="332" dur="1000" fill="hold"/>
                                        <p:tgtEl>
                                          <p:spTgt spid="71"/>
                                        </p:tgtEl>
                                        <p:attrNameLst>
                                          <p:attrName>ppt_w</p:attrName>
                                        </p:attrNameLst>
                                      </p:cBhvr>
                                      <p:tavLst>
                                        <p:tav tm="0">
                                          <p:val>
                                            <p:fltVal val="0"/>
                                          </p:val>
                                        </p:tav>
                                        <p:tav tm="100000">
                                          <p:val>
                                            <p:strVal val="#ppt_w"/>
                                          </p:val>
                                        </p:tav>
                                      </p:tavLst>
                                    </p:anim>
                                    <p:anim calcmode="lin" valueType="num">
                                      <p:cBhvr>
                                        <p:cTn id="333" dur="1000" fill="hold"/>
                                        <p:tgtEl>
                                          <p:spTgt spid="71"/>
                                        </p:tgtEl>
                                        <p:attrNameLst>
                                          <p:attrName>ppt_h</p:attrName>
                                        </p:attrNameLst>
                                      </p:cBhvr>
                                      <p:tavLst>
                                        <p:tav tm="0">
                                          <p:val>
                                            <p:fltVal val="0"/>
                                          </p:val>
                                        </p:tav>
                                        <p:tav tm="100000">
                                          <p:val>
                                            <p:strVal val="#ppt_h"/>
                                          </p:val>
                                        </p:tav>
                                      </p:tavLst>
                                    </p:anim>
                                    <p:animEffect transition="in" filter="fade">
                                      <p:cBhvr>
                                        <p:cTn id="334" dur="1000"/>
                                        <p:tgtEl>
                                          <p:spTgt spid="71"/>
                                        </p:tgtEl>
                                      </p:cBhvr>
                                    </p:animEffect>
                                  </p:childTnLst>
                                </p:cTn>
                              </p:par>
                              <p:par>
                                <p:cTn id="335" presetID="53" presetClass="entr" presetSubtype="0" fill="hold" grpId="0" nodeType="withEffect">
                                  <p:stCondLst>
                                    <p:cond delay="0"/>
                                  </p:stCondLst>
                                  <p:childTnLst>
                                    <p:set>
                                      <p:cBhvr>
                                        <p:cTn id="336" dur="1" fill="hold">
                                          <p:stCondLst>
                                            <p:cond delay="0"/>
                                          </p:stCondLst>
                                        </p:cTn>
                                        <p:tgtEl>
                                          <p:spTgt spid="72"/>
                                        </p:tgtEl>
                                        <p:attrNameLst>
                                          <p:attrName>style.visibility</p:attrName>
                                        </p:attrNameLst>
                                      </p:cBhvr>
                                      <p:to>
                                        <p:strVal val="visible"/>
                                      </p:to>
                                    </p:set>
                                    <p:anim calcmode="lin" valueType="num">
                                      <p:cBhvr>
                                        <p:cTn id="337" dur="1000" fill="hold"/>
                                        <p:tgtEl>
                                          <p:spTgt spid="72"/>
                                        </p:tgtEl>
                                        <p:attrNameLst>
                                          <p:attrName>ppt_w</p:attrName>
                                        </p:attrNameLst>
                                      </p:cBhvr>
                                      <p:tavLst>
                                        <p:tav tm="0">
                                          <p:val>
                                            <p:fltVal val="0"/>
                                          </p:val>
                                        </p:tav>
                                        <p:tav tm="100000">
                                          <p:val>
                                            <p:strVal val="#ppt_w"/>
                                          </p:val>
                                        </p:tav>
                                      </p:tavLst>
                                    </p:anim>
                                    <p:anim calcmode="lin" valueType="num">
                                      <p:cBhvr>
                                        <p:cTn id="338" dur="1000" fill="hold"/>
                                        <p:tgtEl>
                                          <p:spTgt spid="72"/>
                                        </p:tgtEl>
                                        <p:attrNameLst>
                                          <p:attrName>ppt_h</p:attrName>
                                        </p:attrNameLst>
                                      </p:cBhvr>
                                      <p:tavLst>
                                        <p:tav tm="0">
                                          <p:val>
                                            <p:fltVal val="0"/>
                                          </p:val>
                                        </p:tav>
                                        <p:tav tm="100000">
                                          <p:val>
                                            <p:strVal val="#ppt_h"/>
                                          </p:val>
                                        </p:tav>
                                      </p:tavLst>
                                    </p:anim>
                                    <p:animEffect transition="in" filter="fade">
                                      <p:cBhvr>
                                        <p:cTn id="339" dur="1000"/>
                                        <p:tgtEl>
                                          <p:spTgt spid="72"/>
                                        </p:tgtEl>
                                      </p:cBhvr>
                                    </p:animEffect>
                                  </p:childTnLst>
                                </p:cTn>
                              </p:par>
                            </p:childTnLst>
                          </p:cTn>
                        </p:par>
                        <p:par>
                          <p:cTn id="340" fill="hold">
                            <p:stCondLst>
                              <p:cond delay="1000"/>
                            </p:stCondLst>
                            <p:childTnLst>
                              <p:par>
                                <p:cTn id="341" presetID="8" presetClass="emph" presetSubtype="0" fill="hold" nodeType="afterEffect">
                                  <p:stCondLst>
                                    <p:cond delay="1000"/>
                                  </p:stCondLst>
                                  <p:childTnLst>
                                    <p:animRot by="21600000">
                                      <p:cBhvr>
                                        <p:cTn id="342" dur="2000" fill="hold"/>
                                        <p:tgtEl>
                                          <p:spTgt spid="8"/>
                                        </p:tgtEl>
                                        <p:attrNameLst>
                                          <p:attrName>r</p:attrName>
                                        </p:attrNameLst>
                                      </p:cBhvr>
                                    </p:animRot>
                                  </p:childTnLst>
                                </p:cTn>
                              </p:par>
                              <p:par>
                                <p:cTn id="343" presetID="8" presetClass="emph" presetSubtype="0" fill="hold" nodeType="withEffect">
                                  <p:stCondLst>
                                    <p:cond delay="0"/>
                                  </p:stCondLst>
                                  <p:childTnLst>
                                    <p:animRot by="21600000">
                                      <p:cBhvr>
                                        <p:cTn id="344" dur="2000" fill="hold"/>
                                        <p:tgtEl>
                                          <p:spTgt spid="9"/>
                                        </p:tgtEl>
                                        <p:attrNameLst>
                                          <p:attrName>r</p:attrName>
                                        </p:attrNameLst>
                                      </p:cBhvr>
                                    </p:animRot>
                                  </p:childTnLst>
                                </p:cTn>
                              </p:par>
                              <p:par>
                                <p:cTn id="345" presetID="8" presetClass="emph" presetSubtype="0" fill="hold" nodeType="withEffect">
                                  <p:stCondLst>
                                    <p:cond delay="0"/>
                                  </p:stCondLst>
                                  <p:childTnLst>
                                    <p:animRot by="21600000">
                                      <p:cBhvr>
                                        <p:cTn id="346" dur="2000" fill="hold"/>
                                        <p:tgtEl>
                                          <p:spTgt spid="10"/>
                                        </p:tgtEl>
                                        <p:attrNameLst>
                                          <p:attrName>r</p:attrName>
                                        </p:attrNameLst>
                                      </p:cBhvr>
                                    </p:animRot>
                                  </p:childTnLst>
                                </p:cTn>
                              </p:par>
                              <p:par>
                                <p:cTn id="347" presetID="8" presetClass="emph" presetSubtype="0" fill="hold" nodeType="withEffect">
                                  <p:stCondLst>
                                    <p:cond delay="0"/>
                                  </p:stCondLst>
                                  <p:childTnLst>
                                    <p:animRot by="21600000">
                                      <p:cBhvr>
                                        <p:cTn id="348" dur="2000" fill="hold"/>
                                        <p:tgtEl>
                                          <p:spTgt spid="11"/>
                                        </p:tgtEl>
                                        <p:attrNameLst>
                                          <p:attrName>r</p:attrName>
                                        </p:attrNameLst>
                                      </p:cBhvr>
                                    </p:animRot>
                                  </p:childTnLst>
                                </p:cTn>
                              </p:par>
                              <p:par>
                                <p:cTn id="349" presetID="8" presetClass="emph" presetSubtype="0" fill="hold" nodeType="withEffect">
                                  <p:stCondLst>
                                    <p:cond delay="0"/>
                                  </p:stCondLst>
                                  <p:childTnLst>
                                    <p:animRot by="21600000">
                                      <p:cBhvr>
                                        <p:cTn id="350" dur="2000" fill="hold"/>
                                        <p:tgtEl>
                                          <p:spTgt spid="12"/>
                                        </p:tgtEl>
                                        <p:attrNameLst>
                                          <p:attrName>r</p:attrName>
                                        </p:attrNameLst>
                                      </p:cBhvr>
                                    </p:animRot>
                                  </p:childTnLst>
                                </p:cTn>
                              </p:par>
                              <p:par>
                                <p:cTn id="351" presetID="8" presetClass="emph" presetSubtype="0" fill="hold" nodeType="withEffect">
                                  <p:stCondLst>
                                    <p:cond delay="0"/>
                                  </p:stCondLst>
                                  <p:childTnLst>
                                    <p:animRot by="21600000">
                                      <p:cBhvr>
                                        <p:cTn id="352" dur="2000" fill="hold"/>
                                        <p:tgtEl>
                                          <p:spTgt spid="13"/>
                                        </p:tgtEl>
                                        <p:attrNameLst>
                                          <p:attrName>r</p:attrName>
                                        </p:attrNameLst>
                                      </p:cBhvr>
                                    </p:animRot>
                                  </p:childTnLst>
                                </p:cTn>
                              </p:par>
                              <p:par>
                                <p:cTn id="353" presetID="8" presetClass="emph" presetSubtype="0" fill="hold" nodeType="withEffect">
                                  <p:stCondLst>
                                    <p:cond delay="0"/>
                                  </p:stCondLst>
                                  <p:childTnLst>
                                    <p:animRot by="21600000">
                                      <p:cBhvr>
                                        <p:cTn id="354" dur="2000" fill="hold"/>
                                        <p:tgtEl>
                                          <p:spTgt spid="14"/>
                                        </p:tgtEl>
                                        <p:attrNameLst>
                                          <p:attrName>r</p:attrName>
                                        </p:attrNameLst>
                                      </p:cBhvr>
                                    </p:animRot>
                                  </p:childTnLst>
                                </p:cTn>
                              </p:par>
                              <p:par>
                                <p:cTn id="355" presetID="8" presetClass="emph" presetSubtype="0" fill="hold" nodeType="withEffect">
                                  <p:stCondLst>
                                    <p:cond delay="0"/>
                                  </p:stCondLst>
                                  <p:childTnLst>
                                    <p:animRot by="21600000">
                                      <p:cBhvr>
                                        <p:cTn id="356" dur="2000" fill="hold"/>
                                        <p:tgtEl>
                                          <p:spTgt spid="15"/>
                                        </p:tgtEl>
                                        <p:attrNameLst>
                                          <p:attrName>r</p:attrName>
                                        </p:attrNameLst>
                                      </p:cBhvr>
                                    </p:animRot>
                                  </p:childTnLst>
                                </p:cTn>
                              </p:par>
                              <p:par>
                                <p:cTn id="357" presetID="8" presetClass="emph" presetSubtype="0" fill="hold" nodeType="withEffect">
                                  <p:stCondLst>
                                    <p:cond delay="0"/>
                                  </p:stCondLst>
                                  <p:childTnLst>
                                    <p:animRot by="21600000">
                                      <p:cBhvr>
                                        <p:cTn id="358" dur="2000" fill="hold"/>
                                        <p:tgtEl>
                                          <p:spTgt spid="16"/>
                                        </p:tgtEl>
                                        <p:attrNameLst>
                                          <p:attrName>r</p:attrName>
                                        </p:attrNameLst>
                                      </p:cBhvr>
                                    </p:animRot>
                                  </p:childTnLst>
                                </p:cTn>
                              </p:par>
                              <p:par>
                                <p:cTn id="359" presetID="8" presetClass="emph" presetSubtype="0" fill="hold" nodeType="withEffect">
                                  <p:stCondLst>
                                    <p:cond delay="0"/>
                                  </p:stCondLst>
                                  <p:childTnLst>
                                    <p:animRot by="21600000">
                                      <p:cBhvr>
                                        <p:cTn id="360" dur="2000" fill="hold"/>
                                        <p:tgtEl>
                                          <p:spTgt spid="17"/>
                                        </p:tgtEl>
                                        <p:attrNameLst>
                                          <p:attrName>r</p:attrName>
                                        </p:attrNameLst>
                                      </p:cBhvr>
                                    </p:animRot>
                                  </p:childTnLst>
                                </p:cTn>
                              </p:par>
                              <p:par>
                                <p:cTn id="361" presetID="8" presetClass="emph" presetSubtype="0" fill="hold" nodeType="withEffect">
                                  <p:stCondLst>
                                    <p:cond delay="0"/>
                                  </p:stCondLst>
                                  <p:childTnLst>
                                    <p:animRot by="21600000">
                                      <p:cBhvr>
                                        <p:cTn id="362" dur="2000" fill="hold"/>
                                        <p:tgtEl>
                                          <p:spTgt spid="18"/>
                                        </p:tgtEl>
                                        <p:attrNameLst>
                                          <p:attrName>r</p:attrName>
                                        </p:attrNameLst>
                                      </p:cBhvr>
                                    </p:animRot>
                                  </p:childTnLst>
                                </p:cTn>
                              </p:par>
                              <p:par>
                                <p:cTn id="363" presetID="8" presetClass="emph" presetSubtype="0" fill="hold" nodeType="withEffect">
                                  <p:stCondLst>
                                    <p:cond delay="0"/>
                                  </p:stCondLst>
                                  <p:childTnLst>
                                    <p:animRot by="21600000">
                                      <p:cBhvr>
                                        <p:cTn id="364" dur="2000" fill="hold"/>
                                        <p:tgtEl>
                                          <p:spTgt spid="19"/>
                                        </p:tgtEl>
                                        <p:attrNameLst>
                                          <p:attrName>r</p:attrName>
                                        </p:attrNameLst>
                                      </p:cBhvr>
                                    </p:animRot>
                                  </p:childTnLst>
                                </p:cTn>
                              </p:par>
                              <p:par>
                                <p:cTn id="365" presetID="8" presetClass="emph" presetSubtype="0" fill="hold" nodeType="withEffect">
                                  <p:stCondLst>
                                    <p:cond delay="0"/>
                                  </p:stCondLst>
                                  <p:childTnLst>
                                    <p:animRot by="21600000">
                                      <p:cBhvr>
                                        <p:cTn id="366" dur="2000" fill="hold"/>
                                        <p:tgtEl>
                                          <p:spTgt spid="20"/>
                                        </p:tgtEl>
                                        <p:attrNameLst>
                                          <p:attrName>r</p:attrName>
                                        </p:attrNameLst>
                                      </p:cBhvr>
                                    </p:animRot>
                                  </p:childTnLst>
                                </p:cTn>
                              </p:par>
                              <p:par>
                                <p:cTn id="367" presetID="8" presetClass="emph" presetSubtype="0" fill="hold" nodeType="withEffect">
                                  <p:stCondLst>
                                    <p:cond delay="0"/>
                                  </p:stCondLst>
                                  <p:childTnLst>
                                    <p:animRot by="21600000">
                                      <p:cBhvr>
                                        <p:cTn id="368" dur="2000" fill="hold"/>
                                        <p:tgtEl>
                                          <p:spTgt spid="21"/>
                                        </p:tgtEl>
                                        <p:attrNameLst>
                                          <p:attrName>r</p:attrName>
                                        </p:attrNameLst>
                                      </p:cBhvr>
                                    </p:animRot>
                                  </p:childTnLst>
                                </p:cTn>
                              </p:par>
                              <p:par>
                                <p:cTn id="369" presetID="8" presetClass="emph" presetSubtype="0" fill="hold" nodeType="withEffect">
                                  <p:stCondLst>
                                    <p:cond delay="0"/>
                                  </p:stCondLst>
                                  <p:childTnLst>
                                    <p:animRot by="21600000">
                                      <p:cBhvr>
                                        <p:cTn id="370" dur="2000" fill="hold"/>
                                        <p:tgtEl>
                                          <p:spTgt spid="22"/>
                                        </p:tgtEl>
                                        <p:attrNameLst>
                                          <p:attrName>r</p:attrName>
                                        </p:attrNameLst>
                                      </p:cBhvr>
                                    </p:animRot>
                                  </p:childTnLst>
                                </p:cTn>
                              </p:par>
                              <p:par>
                                <p:cTn id="371" presetID="8" presetClass="emph" presetSubtype="0" fill="hold" nodeType="withEffect">
                                  <p:stCondLst>
                                    <p:cond delay="0"/>
                                  </p:stCondLst>
                                  <p:childTnLst>
                                    <p:animRot by="21600000">
                                      <p:cBhvr>
                                        <p:cTn id="372" dur="2000" fill="hold"/>
                                        <p:tgtEl>
                                          <p:spTgt spid="23"/>
                                        </p:tgtEl>
                                        <p:attrNameLst>
                                          <p:attrName>r</p:attrName>
                                        </p:attrNameLst>
                                      </p:cBhvr>
                                    </p:animRot>
                                  </p:childTnLst>
                                </p:cTn>
                              </p:par>
                              <p:par>
                                <p:cTn id="373" presetID="8" presetClass="emph" presetSubtype="0" fill="hold" nodeType="withEffect">
                                  <p:stCondLst>
                                    <p:cond delay="0"/>
                                  </p:stCondLst>
                                  <p:childTnLst>
                                    <p:animRot by="21600000">
                                      <p:cBhvr>
                                        <p:cTn id="374" dur="2000" fill="hold"/>
                                        <p:tgtEl>
                                          <p:spTgt spid="24"/>
                                        </p:tgtEl>
                                        <p:attrNameLst>
                                          <p:attrName>r</p:attrName>
                                        </p:attrNameLst>
                                      </p:cBhvr>
                                    </p:animRot>
                                  </p:childTnLst>
                                </p:cTn>
                              </p:par>
                              <p:par>
                                <p:cTn id="375" presetID="8" presetClass="emph" presetSubtype="0" fill="hold" nodeType="withEffect">
                                  <p:stCondLst>
                                    <p:cond delay="0"/>
                                  </p:stCondLst>
                                  <p:childTnLst>
                                    <p:animRot by="21600000">
                                      <p:cBhvr>
                                        <p:cTn id="376" dur="2000" fill="hold"/>
                                        <p:tgtEl>
                                          <p:spTgt spid="25"/>
                                        </p:tgtEl>
                                        <p:attrNameLst>
                                          <p:attrName>r</p:attrName>
                                        </p:attrNameLst>
                                      </p:cBhvr>
                                    </p:animRot>
                                  </p:childTnLst>
                                </p:cTn>
                              </p:par>
                              <p:par>
                                <p:cTn id="377" presetID="8" presetClass="emph" presetSubtype="0" fill="hold" nodeType="withEffect">
                                  <p:stCondLst>
                                    <p:cond delay="0"/>
                                  </p:stCondLst>
                                  <p:childTnLst>
                                    <p:animRot by="21600000">
                                      <p:cBhvr>
                                        <p:cTn id="378" dur="2000" fill="hold"/>
                                        <p:tgtEl>
                                          <p:spTgt spid="26"/>
                                        </p:tgtEl>
                                        <p:attrNameLst>
                                          <p:attrName>r</p:attrName>
                                        </p:attrNameLst>
                                      </p:cBhvr>
                                    </p:animRot>
                                  </p:childTnLst>
                                </p:cTn>
                              </p:par>
                              <p:par>
                                <p:cTn id="379" presetID="8" presetClass="emph" presetSubtype="0" fill="hold" nodeType="withEffect">
                                  <p:stCondLst>
                                    <p:cond delay="0"/>
                                  </p:stCondLst>
                                  <p:childTnLst>
                                    <p:animRot by="21600000">
                                      <p:cBhvr>
                                        <p:cTn id="380" dur="2000" fill="hold"/>
                                        <p:tgtEl>
                                          <p:spTgt spid="27"/>
                                        </p:tgtEl>
                                        <p:attrNameLst>
                                          <p:attrName>r</p:attrName>
                                        </p:attrNameLst>
                                      </p:cBhvr>
                                    </p:animRot>
                                  </p:childTnLst>
                                </p:cTn>
                              </p:par>
                              <p:par>
                                <p:cTn id="381" presetID="8" presetClass="emph" presetSubtype="0" fill="hold" nodeType="withEffect">
                                  <p:stCondLst>
                                    <p:cond delay="0"/>
                                  </p:stCondLst>
                                  <p:childTnLst>
                                    <p:animRot by="21600000">
                                      <p:cBhvr>
                                        <p:cTn id="382" dur="2000" fill="hold"/>
                                        <p:tgtEl>
                                          <p:spTgt spid="28"/>
                                        </p:tgtEl>
                                        <p:attrNameLst>
                                          <p:attrName>r</p:attrName>
                                        </p:attrNameLst>
                                      </p:cBhvr>
                                    </p:animRot>
                                  </p:childTnLst>
                                </p:cTn>
                              </p:par>
                              <p:par>
                                <p:cTn id="383" presetID="8" presetClass="emph" presetSubtype="0" fill="hold" nodeType="withEffect">
                                  <p:stCondLst>
                                    <p:cond delay="0"/>
                                  </p:stCondLst>
                                  <p:childTnLst>
                                    <p:animRot by="21600000">
                                      <p:cBhvr>
                                        <p:cTn id="384" dur="2000" fill="hold"/>
                                        <p:tgtEl>
                                          <p:spTgt spid="29"/>
                                        </p:tgtEl>
                                        <p:attrNameLst>
                                          <p:attrName>r</p:attrName>
                                        </p:attrNameLst>
                                      </p:cBhvr>
                                    </p:animRot>
                                  </p:childTnLst>
                                </p:cTn>
                              </p:par>
                              <p:par>
                                <p:cTn id="385" presetID="8" presetClass="emph" presetSubtype="0" fill="hold" nodeType="withEffect">
                                  <p:stCondLst>
                                    <p:cond delay="0"/>
                                  </p:stCondLst>
                                  <p:childTnLst>
                                    <p:animRot by="21600000">
                                      <p:cBhvr>
                                        <p:cTn id="386" dur="2000" fill="hold"/>
                                        <p:tgtEl>
                                          <p:spTgt spid="30"/>
                                        </p:tgtEl>
                                        <p:attrNameLst>
                                          <p:attrName>r</p:attrName>
                                        </p:attrNameLst>
                                      </p:cBhvr>
                                    </p:animRot>
                                  </p:childTnLst>
                                </p:cTn>
                              </p:par>
                              <p:par>
                                <p:cTn id="387" presetID="8" presetClass="emph" presetSubtype="0" fill="hold" nodeType="withEffect">
                                  <p:stCondLst>
                                    <p:cond delay="0"/>
                                  </p:stCondLst>
                                  <p:childTnLst>
                                    <p:animRot by="21600000">
                                      <p:cBhvr>
                                        <p:cTn id="388" dur="2000" fill="hold"/>
                                        <p:tgtEl>
                                          <p:spTgt spid="31"/>
                                        </p:tgtEl>
                                        <p:attrNameLst>
                                          <p:attrName>r</p:attrName>
                                        </p:attrNameLst>
                                      </p:cBhvr>
                                    </p:animRot>
                                  </p:childTnLst>
                                </p:cTn>
                              </p:par>
                              <p:par>
                                <p:cTn id="389" presetID="8" presetClass="emph" presetSubtype="0" fill="hold" nodeType="withEffect">
                                  <p:stCondLst>
                                    <p:cond delay="0"/>
                                  </p:stCondLst>
                                  <p:childTnLst>
                                    <p:animRot by="21600000">
                                      <p:cBhvr>
                                        <p:cTn id="390" dur="2000" fill="hold"/>
                                        <p:tgtEl>
                                          <p:spTgt spid="32"/>
                                        </p:tgtEl>
                                        <p:attrNameLst>
                                          <p:attrName>r</p:attrName>
                                        </p:attrNameLst>
                                      </p:cBhvr>
                                    </p:animRot>
                                  </p:childTnLst>
                                </p:cTn>
                              </p:par>
                              <p:par>
                                <p:cTn id="391" presetID="8" presetClass="emph" presetSubtype="0" fill="hold" nodeType="withEffect">
                                  <p:stCondLst>
                                    <p:cond delay="0"/>
                                  </p:stCondLst>
                                  <p:childTnLst>
                                    <p:animRot by="21600000">
                                      <p:cBhvr>
                                        <p:cTn id="392" dur="2000" fill="hold"/>
                                        <p:tgtEl>
                                          <p:spTgt spid="33"/>
                                        </p:tgtEl>
                                        <p:attrNameLst>
                                          <p:attrName>r</p:attrName>
                                        </p:attrNameLst>
                                      </p:cBhvr>
                                    </p:animRot>
                                  </p:childTnLst>
                                </p:cTn>
                              </p:par>
                              <p:par>
                                <p:cTn id="393" presetID="8" presetClass="emph" presetSubtype="0" fill="hold" nodeType="withEffect">
                                  <p:stCondLst>
                                    <p:cond delay="0"/>
                                  </p:stCondLst>
                                  <p:childTnLst>
                                    <p:animRot by="21600000">
                                      <p:cBhvr>
                                        <p:cTn id="394" dur="2000" fill="hold"/>
                                        <p:tgtEl>
                                          <p:spTgt spid="34"/>
                                        </p:tgtEl>
                                        <p:attrNameLst>
                                          <p:attrName>r</p:attrName>
                                        </p:attrNameLst>
                                      </p:cBhvr>
                                    </p:animRot>
                                  </p:childTnLst>
                                </p:cTn>
                              </p:par>
                              <p:par>
                                <p:cTn id="395" presetID="8" presetClass="emph" presetSubtype="0" fill="hold" nodeType="withEffect">
                                  <p:stCondLst>
                                    <p:cond delay="0"/>
                                  </p:stCondLst>
                                  <p:childTnLst>
                                    <p:animRot by="21600000">
                                      <p:cBhvr>
                                        <p:cTn id="396" dur="2000" fill="hold"/>
                                        <p:tgtEl>
                                          <p:spTgt spid="35"/>
                                        </p:tgtEl>
                                        <p:attrNameLst>
                                          <p:attrName>r</p:attrName>
                                        </p:attrNameLst>
                                      </p:cBhvr>
                                    </p:animRot>
                                  </p:childTnLst>
                                </p:cTn>
                              </p:par>
                              <p:par>
                                <p:cTn id="397" presetID="8" presetClass="emph" presetSubtype="0" fill="hold" nodeType="withEffect">
                                  <p:stCondLst>
                                    <p:cond delay="0"/>
                                  </p:stCondLst>
                                  <p:childTnLst>
                                    <p:animRot by="21600000">
                                      <p:cBhvr>
                                        <p:cTn id="398" dur="2000" fill="hold"/>
                                        <p:tgtEl>
                                          <p:spTgt spid="36"/>
                                        </p:tgtEl>
                                        <p:attrNameLst>
                                          <p:attrName>r</p:attrName>
                                        </p:attrNameLst>
                                      </p:cBhvr>
                                    </p:animRot>
                                  </p:childTnLst>
                                </p:cTn>
                              </p:par>
                              <p:par>
                                <p:cTn id="399" presetID="8" presetClass="emph" presetSubtype="0" fill="hold" nodeType="withEffect">
                                  <p:stCondLst>
                                    <p:cond delay="0"/>
                                  </p:stCondLst>
                                  <p:childTnLst>
                                    <p:animRot by="21600000">
                                      <p:cBhvr>
                                        <p:cTn id="400" dur="2000" fill="hold"/>
                                        <p:tgtEl>
                                          <p:spTgt spid="37"/>
                                        </p:tgtEl>
                                        <p:attrNameLst>
                                          <p:attrName>r</p:attrName>
                                        </p:attrNameLst>
                                      </p:cBhvr>
                                    </p:animRot>
                                  </p:childTnLst>
                                </p:cTn>
                              </p:par>
                              <p:par>
                                <p:cTn id="401" presetID="8" presetClass="emph" presetSubtype="0" fill="hold" nodeType="withEffect">
                                  <p:stCondLst>
                                    <p:cond delay="0"/>
                                  </p:stCondLst>
                                  <p:childTnLst>
                                    <p:animRot by="21600000">
                                      <p:cBhvr>
                                        <p:cTn id="402" dur="2000" fill="hold"/>
                                        <p:tgtEl>
                                          <p:spTgt spid="38"/>
                                        </p:tgtEl>
                                        <p:attrNameLst>
                                          <p:attrName>r</p:attrName>
                                        </p:attrNameLst>
                                      </p:cBhvr>
                                    </p:animRot>
                                  </p:childTnLst>
                                </p:cTn>
                              </p:par>
                              <p:par>
                                <p:cTn id="403" presetID="8" presetClass="emph" presetSubtype="0" fill="hold" nodeType="withEffect">
                                  <p:stCondLst>
                                    <p:cond delay="0"/>
                                  </p:stCondLst>
                                  <p:childTnLst>
                                    <p:animRot by="21600000">
                                      <p:cBhvr>
                                        <p:cTn id="404" dur="2000" fill="hold"/>
                                        <p:tgtEl>
                                          <p:spTgt spid="39"/>
                                        </p:tgtEl>
                                        <p:attrNameLst>
                                          <p:attrName>r</p:attrName>
                                        </p:attrNameLst>
                                      </p:cBhvr>
                                    </p:animRot>
                                  </p:childTnLst>
                                </p:cTn>
                              </p:par>
                              <p:par>
                                <p:cTn id="405" presetID="8" presetClass="emph" presetSubtype="0" fill="hold" nodeType="withEffect">
                                  <p:stCondLst>
                                    <p:cond delay="0"/>
                                  </p:stCondLst>
                                  <p:childTnLst>
                                    <p:animRot by="21600000">
                                      <p:cBhvr>
                                        <p:cTn id="406" dur="2000" fill="hold"/>
                                        <p:tgtEl>
                                          <p:spTgt spid="40"/>
                                        </p:tgtEl>
                                        <p:attrNameLst>
                                          <p:attrName>r</p:attrName>
                                        </p:attrNameLst>
                                      </p:cBhvr>
                                    </p:animRot>
                                  </p:childTnLst>
                                </p:cTn>
                              </p:par>
                              <p:par>
                                <p:cTn id="407" presetID="8" presetClass="emph" presetSubtype="0" fill="hold" nodeType="withEffect">
                                  <p:stCondLst>
                                    <p:cond delay="0"/>
                                  </p:stCondLst>
                                  <p:childTnLst>
                                    <p:animRot by="21600000">
                                      <p:cBhvr>
                                        <p:cTn id="408" dur="2000" fill="hold"/>
                                        <p:tgtEl>
                                          <p:spTgt spid="41"/>
                                        </p:tgtEl>
                                        <p:attrNameLst>
                                          <p:attrName>r</p:attrName>
                                        </p:attrNameLst>
                                      </p:cBhvr>
                                    </p:animRot>
                                  </p:childTnLst>
                                </p:cTn>
                              </p:par>
                              <p:par>
                                <p:cTn id="409" presetID="8" presetClass="emph" presetSubtype="0" fill="hold" nodeType="withEffect">
                                  <p:stCondLst>
                                    <p:cond delay="0"/>
                                  </p:stCondLst>
                                  <p:childTnLst>
                                    <p:animRot by="21600000">
                                      <p:cBhvr>
                                        <p:cTn id="410" dur="2000" fill="hold"/>
                                        <p:tgtEl>
                                          <p:spTgt spid="42"/>
                                        </p:tgtEl>
                                        <p:attrNameLst>
                                          <p:attrName>r</p:attrName>
                                        </p:attrNameLst>
                                      </p:cBhvr>
                                    </p:animRot>
                                  </p:childTnLst>
                                </p:cTn>
                              </p:par>
                              <p:par>
                                <p:cTn id="411" presetID="8" presetClass="emph" presetSubtype="0" fill="hold" nodeType="withEffect">
                                  <p:stCondLst>
                                    <p:cond delay="0"/>
                                  </p:stCondLst>
                                  <p:childTnLst>
                                    <p:animRot by="21600000">
                                      <p:cBhvr>
                                        <p:cTn id="412" dur="2000" fill="hold"/>
                                        <p:tgtEl>
                                          <p:spTgt spid="43"/>
                                        </p:tgtEl>
                                        <p:attrNameLst>
                                          <p:attrName>r</p:attrName>
                                        </p:attrNameLst>
                                      </p:cBhvr>
                                    </p:animRot>
                                  </p:childTnLst>
                                </p:cTn>
                              </p:par>
                              <p:par>
                                <p:cTn id="413" presetID="8" presetClass="emph" presetSubtype="0" fill="hold" nodeType="withEffect">
                                  <p:stCondLst>
                                    <p:cond delay="0"/>
                                  </p:stCondLst>
                                  <p:childTnLst>
                                    <p:animRot by="21600000">
                                      <p:cBhvr>
                                        <p:cTn id="414" dur="2000" fill="hold"/>
                                        <p:tgtEl>
                                          <p:spTgt spid="44"/>
                                        </p:tgtEl>
                                        <p:attrNameLst>
                                          <p:attrName>r</p:attrName>
                                        </p:attrNameLst>
                                      </p:cBhvr>
                                    </p:animRot>
                                  </p:childTnLst>
                                </p:cTn>
                              </p:par>
                              <p:par>
                                <p:cTn id="415" presetID="8" presetClass="emph" presetSubtype="0" fill="hold" nodeType="withEffect">
                                  <p:stCondLst>
                                    <p:cond delay="0"/>
                                  </p:stCondLst>
                                  <p:childTnLst>
                                    <p:animRot by="21600000">
                                      <p:cBhvr>
                                        <p:cTn id="416" dur="2000" fill="hold"/>
                                        <p:tgtEl>
                                          <p:spTgt spid="45"/>
                                        </p:tgtEl>
                                        <p:attrNameLst>
                                          <p:attrName>r</p:attrName>
                                        </p:attrNameLst>
                                      </p:cBhvr>
                                    </p:animRot>
                                  </p:childTnLst>
                                </p:cTn>
                              </p:par>
                              <p:par>
                                <p:cTn id="417" presetID="8" presetClass="emph" presetSubtype="0" fill="hold" nodeType="withEffect">
                                  <p:stCondLst>
                                    <p:cond delay="0"/>
                                  </p:stCondLst>
                                  <p:childTnLst>
                                    <p:animRot by="21600000">
                                      <p:cBhvr>
                                        <p:cTn id="418" dur="2000" fill="hold"/>
                                        <p:tgtEl>
                                          <p:spTgt spid="46"/>
                                        </p:tgtEl>
                                        <p:attrNameLst>
                                          <p:attrName>r</p:attrName>
                                        </p:attrNameLst>
                                      </p:cBhvr>
                                    </p:animRot>
                                  </p:childTnLst>
                                </p:cTn>
                              </p:par>
                              <p:par>
                                <p:cTn id="419" presetID="8" presetClass="emph" presetSubtype="0" fill="hold" nodeType="withEffect">
                                  <p:stCondLst>
                                    <p:cond delay="0"/>
                                  </p:stCondLst>
                                  <p:childTnLst>
                                    <p:animRot by="21600000">
                                      <p:cBhvr>
                                        <p:cTn id="420" dur="2000" fill="hold"/>
                                        <p:tgtEl>
                                          <p:spTgt spid="47"/>
                                        </p:tgtEl>
                                        <p:attrNameLst>
                                          <p:attrName>r</p:attrName>
                                        </p:attrNameLst>
                                      </p:cBhvr>
                                    </p:animRot>
                                  </p:childTnLst>
                                </p:cTn>
                              </p:par>
                              <p:par>
                                <p:cTn id="421" presetID="8" presetClass="emph" presetSubtype="0" fill="hold" nodeType="withEffect">
                                  <p:stCondLst>
                                    <p:cond delay="0"/>
                                  </p:stCondLst>
                                  <p:childTnLst>
                                    <p:animRot by="21600000">
                                      <p:cBhvr>
                                        <p:cTn id="422" dur="2000" fill="hold"/>
                                        <p:tgtEl>
                                          <p:spTgt spid="48"/>
                                        </p:tgtEl>
                                        <p:attrNameLst>
                                          <p:attrName>r</p:attrName>
                                        </p:attrNameLst>
                                      </p:cBhvr>
                                    </p:animRot>
                                  </p:childTnLst>
                                </p:cTn>
                              </p:par>
                              <p:par>
                                <p:cTn id="423" presetID="8" presetClass="emph" presetSubtype="0" fill="hold" nodeType="withEffect">
                                  <p:stCondLst>
                                    <p:cond delay="0"/>
                                  </p:stCondLst>
                                  <p:childTnLst>
                                    <p:animRot by="21600000">
                                      <p:cBhvr>
                                        <p:cTn id="424" dur="2000" fill="hold"/>
                                        <p:tgtEl>
                                          <p:spTgt spid="49"/>
                                        </p:tgtEl>
                                        <p:attrNameLst>
                                          <p:attrName>r</p:attrName>
                                        </p:attrNameLst>
                                      </p:cBhvr>
                                    </p:animRot>
                                  </p:childTnLst>
                                </p:cTn>
                              </p:par>
                              <p:par>
                                <p:cTn id="425" presetID="8" presetClass="emph" presetSubtype="0" fill="hold" nodeType="withEffect">
                                  <p:stCondLst>
                                    <p:cond delay="0"/>
                                  </p:stCondLst>
                                  <p:childTnLst>
                                    <p:animRot by="21600000">
                                      <p:cBhvr>
                                        <p:cTn id="426" dur="2000" fill="hold"/>
                                        <p:tgtEl>
                                          <p:spTgt spid="50"/>
                                        </p:tgtEl>
                                        <p:attrNameLst>
                                          <p:attrName>r</p:attrName>
                                        </p:attrNameLst>
                                      </p:cBhvr>
                                    </p:animRot>
                                  </p:childTnLst>
                                </p:cTn>
                              </p:par>
                              <p:par>
                                <p:cTn id="427" presetID="8" presetClass="emph" presetSubtype="0" fill="hold" nodeType="withEffect">
                                  <p:stCondLst>
                                    <p:cond delay="0"/>
                                  </p:stCondLst>
                                  <p:childTnLst>
                                    <p:animRot by="21600000">
                                      <p:cBhvr>
                                        <p:cTn id="428" dur="2000" fill="hold"/>
                                        <p:tgtEl>
                                          <p:spTgt spid="51"/>
                                        </p:tgtEl>
                                        <p:attrNameLst>
                                          <p:attrName>r</p:attrName>
                                        </p:attrNameLst>
                                      </p:cBhvr>
                                    </p:animRot>
                                  </p:childTnLst>
                                </p:cTn>
                              </p:par>
                              <p:par>
                                <p:cTn id="429" presetID="8" presetClass="emph" presetSubtype="0" fill="hold" nodeType="withEffect">
                                  <p:stCondLst>
                                    <p:cond delay="0"/>
                                  </p:stCondLst>
                                  <p:childTnLst>
                                    <p:animRot by="21600000">
                                      <p:cBhvr>
                                        <p:cTn id="430" dur="2000" fill="hold"/>
                                        <p:tgtEl>
                                          <p:spTgt spid="52"/>
                                        </p:tgtEl>
                                        <p:attrNameLst>
                                          <p:attrName>r</p:attrName>
                                        </p:attrNameLst>
                                      </p:cBhvr>
                                    </p:animRot>
                                  </p:childTnLst>
                                </p:cTn>
                              </p:par>
                              <p:par>
                                <p:cTn id="431" presetID="8" presetClass="emph" presetSubtype="0" fill="hold" nodeType="withEffect">
                                  <p:stCondLst>
                                    <p:cond delay="0"/>
                                  </p:stCondLst>
                                  <p:childTnLst>
                                    <p:animRot by="21600000">
                                      <p:cBhvr>
                                        <p:cTn id="432" dur="2000" fill="hold"/>
                                        <p:tgtEl>
                                          <p:spTgt spid="53"/>
                                        </p:tgtEl>
                                        <p:attrNameLst>
                                          <p:attrName>r</p:attrName>
                                        </p:attrNameLst>
                                      </p:cBhvr>
                                    </p:animRot>
                                  </p:childTnLst>
                                </p:cTn>
                              </p:par>
                              <p:par>
                                <p:cTn id="433" presetID="8" presetClass="emph" presetSubtype="0" fill="hold" nodeType="withEffect">
                                  <p:stCondLst>
                                    <p:cond delay="0"/>
                                  </p:stCondLst>
                                  <p:childTnLst>
                                    <p:animRot by="21600000">
                                      <p:cBhvr>
                                        <p:cTn id="434" dur="2000" fill="hold"/>
                                        <p:tgtEl>
                                          <p:spTgt spid="54"/>
                                        </p:tgtEl>
                                        <p:attrNameLst>
                                          <p:attrName>r</p:attrName>
                                        </p:attrNameLst>
                                      </p:cBhvr>
                                    </p:animRot>
                                  </p:childTnLst>
                                </p:cTn>
                              </p:par>
                              <p:par>
                                <p:cTn id="435" presetID="8" presetClass="emph" presetSubtype="0" fill="hold" nodeType="withEffect">
                                  <p:stCondLst>
                                    <p:cond delay="0"/>
                                  </p:stCondLst>
                                  <p:childTnLst>
                                    <p:animRot by="21600000">
                                      <p:cBhvr>
                                        <p:cTn id="436" dur="2000" fill="hold"/>
                                        <p:tgtEl>
                                          <p:spTgt spid="55"/>
                                        </p:tgtEl>
                                        <p:attrNameLst>
                                          <p:attrName>r</p:attrName>
                                        </p:attrNameLst>
                                      </p:cBhvr>
                                    </p:animRot>
                                  </p:childTnLst>
                                </p:cTn>
                              </p:par>
                              <p:par>
                                <p:cTn id="437" presetID="8" presetClass="emph" presetSubtype="0" fill="hold" nodeType="withEffect">
                                  <p:stCondLst>
                                    <p:cond delay="0"/>
                                  </p:stCondLst>
                                  <p:childTnLst>
                                    <p:animRot by="21600000">
                                      <p:cBhvr>
                                        <p:cTn id="438" dur="2000" fill="hold"/>
                                        <p:tgtEl>
                                          <p:spTgt spid="56"/>
                                        </p:tgtEl>
                                        <p:attrNameLst>
                                          <p:attrName>r</p:attrName>
                                        </p:attrNameLst>
                                      </p:cBhvr>
                                    </p:animRot>
                                  </p:childTnLst>
                                </p:cTn>
                              </p:par>
                              <p:par>
                                <p:cTn id="439" presetID="8" presetClass="emph" presetSubtype="0" fill="hold" nodeType="withEffect">
                                  <p:stCondLst>
                                    <p:cond delay="0"/>
                                  </p:stCondLst>
                                  <p:childTnLst>
                                    <p:animRot by="21600000">
                                      <p:cBhvr>
                                        <p:cTn id="440" dur="2000" fill="hold"/>
                                        <p:tgtEl>
                                          <p:spTgt spid="57"/>
                                        </p:tgtEl>
                                        <p:attrNameLst>
                                          <p:attrName>r</p:attrName>
                                        </p:attrNameLst>
                                      </p:cBhvr>
                                    </p:animRot>
                                  </p:childTnLst>
                                </p:cTn>
                              </p:par>
                              <p:par>
                                <p:cTn id="441" presetID="8" presetClass="emph" presetSubtype="0" fill="hold" nodeType="withEffect">
                                  <p:stCondLst>
                                    <p:cond delay="0"/>
                                  </p:stCondLst>
                                  <p:childTnLst>
                                    <p:animRot by="21600000">
                                      <p:cBhvr>
                                        <p:cTn id="442" dur="2000" fill="hold"/>
                                        <p:tgtEl>
                                          <p:spTgt spid="58"/>
                                        </p:tgtEl>
                                        <p:attrNameLst>
                                          <p:attrName>r</p:attrName>
                                        </p:attrNameLst>
                                      </p:cBhvr>
                                    </p:animRot>
                                  </p:childTnLst>
                                </p:cTn>
                              </p:par>
                              <p:par>
                                <p:cTn id="443" presetID="8" presetClass="emph" presetSubtype="0" fill="hold" nodeType="withEffect">
                                  <p:stCondLst>
                                    <p:cond delay="0"/>
                                  </p:stCondLst>
                                  <p:childTnLst>
                                    <p:animRot by="21600000">
                                      <p:cBhvr>
                                        <p:cTn id="444" dur="2000" fill="hold"/>
                                        <p:tgtEl>
                                          <p:spTgt spid="59"/>
                                        </p:tgtEl>
                                        <p:attrNameLst>
                                          <p:attrName>r</p:attrName>
                                        </p:attrNameLst>
                                      </p:cBhvr>
                                    </p:animRot>
                                  </p:childTnLst>
                                </p:cTn>
                              </p:par>
                              <p:par>
                                <p:cTn id="445" presetID="8" presetClass="emph" presetSubtype="0" fill="hold" nodeType="withEffect">
                                  <p:stCondLst>
                                    <p:cond delay="0"/>
                                  </p:stCondLst>
                                  <p:childTnLst>
                                    <p:animRot by="21600000">
                                      <p:cBhvr>
                                        <p:cTn id="446" dur="2000" fill="hold"/>
                                        <p:tgtEl>
                                          <p:spTgt spid="60"/>
                                        </p:tgtEl>
                                        <p:attrNameLst>
                                          <p:attrName>r</p:attrName>
                                        </p:attrNameLst>
                                      </p:cBhvr>
                                    </p:animRot>
                                  </p:childTnLst>
                                </p:cTn>
                              </p:par>
                              <p:par>
                                <p:cTn id="447" presetID="8" presetClass="emph" presetSubtype="0" fill="hold" nodeType="withEffect">
                                  <p:stCondLst>
                                    <p:cond delay="0"/>
                                  </p:stCondLst>
                                  <p:childTnLst>
                                    <p:animRot by="21600000">
                                      <p:cBhvr>
                                        <p:cTn id="448" dur="2000" fill="hold"/>
                                        <p:tgtEl>
                                          <p:spTgt spid="61"/>
                                        </p:tgtEl>
                                        <p:attrNameLst>
                                          <p:attrName>r</p:attrName>
                                        </p:attrNameLst>
                                      </p:cBhvr>
                                    </p:animRot>
                                  </p:childTnLst>
                                </p:cTn>
                              </p:par>
                              <p:par>
                                <p:cTn id="449" presetID="8" presetClass="emph" presetSubtype="0" fill="hold" nodeType="withEffect">
                                  <p:stCondLst>
                                    <p:cond delay="0"/>
                                  </p:stCondLst>
                                  <p:childTnLst>
                                    <p:animRot by="21600000">
                                      <p:cBhvr>
                                        <p:cTn id="450" dur="2000" fill="hold"/>
                                        <p:tgtEl>
                                          <p:spTgt spid="62"/>
                                        </p:tgtEl>
                                        <p:attrNameLst>
                                          <p:attrName>r</p:attrName>
                                        </p:attrNameLst>
                                      </p:cBhvr>
                                    </p:animRot>
                                  </p:childTnLst>
                                </p:cTn>
                              </p:par>
                              <p:par>
                                <p:cTn id="451" presetID="8" presetClass="emph" presetSubtype="0" fill="hold" nodeType="withEffect">
                                  <p:stCondLst>
                                    <p:cond delay="0"/>
                                  </p:stCondLst>
                                  <p:childTnLst>
                                    <p:animRot by="21600000">
                                      <p:cBhvr>
                                        <p:cTn id="452" dur="2000" fill="hold"/>
                                        <p:tgtEl>
                                          <p:spTgt spid="63"/>
                                        </p:tgtEl>
                                        <p:attrNameLst>
                                          <p:attrName>r</p:attrName>
                                        </p:attrNameLst>
                                      </p:cBhvr>
                                    </p:animRot>
                                  </p:childTnLst>
                                </p:cTn>
                              </p:par>
                              <p:par>
                                <p:cTn id="453" presetID="8" presetClass="emph" presetSubtype="0" fill="hold" nodeType="withEffect">
                                  <p:stCondLst>
                                    <p:cond delay="0"/>
                                  </p:stCondLst>
                                  <p:childTnLst>
                                    <p:animRot by="21600000">
                                      <p:cBhvr>
                                        <p:cTn id="454" dur="2000" fill="hold"/>
                                        <p:tgtEl>
                                          <p:spTgt spid="64"/>
                                        </p:tgtEl>
                                        <p:attrNameLst>
                                          <p:attrName>r</p:attrName>
                                        </p:attrNameLst>
                                      </p:cBhvr>
                                    </p:animRot>
                                  </p:childTnLst>
                                </p:cTn>
                              </p:par>
                              <p:par>
                                <p:cTn id="455" presetID="8" presetClass="emph" presetSubtype="0" fill="hold" nodeType="withEffect">
                                  <p:stCondLst>
                                    <p:cond delay="0"/>
                                  </p:stCondLst>
                                  <p:childTnLst>
                                    <p:animRot by="21600000">
                                      <p:cBhvr>
                                        <p:cTn id="456" dur="2000" fill="hold"/>
                                        <p:tgtEl>
                                          <p:spTgt spid="65"/>
                                        </p:tgtEl>
                                        <p:attrNameLst>
                                          <p:attrName>r</p:attrName>
                                        </p:attrNameLst>
                                      </p:cBhvr>
                                    </p:animRot>
                                  </p:childTnLst>
                                </p:cTn>
                              </p:par>
                              <p:par>
                                <p:cTn id="457" presetID="8" presetClass="emph" presetSubtype="0" fill="hold" nodeType="withEffect">
                                  <p:stCondLst>
                                    <p:cond delay="0"/>
                                  </p:stCondLst>
                                  <p:childTnLst>
                                    <p:animRot by="21600000">
                                      <p:cBhvr>
                                        <p:cTn id="458" dur="2000" fill="hold"/>
                                        <p:tgtEl>
                                          <p:spTgt spid="66"/>
                                        </p:tgtEl>
                                        <p:attrNameLst>
                                          <p:attrName>r</p:attrName>
                                        </p:attrNameLst>
                                      </p:cBhvr>
                                    </p:animRot>
                                  </p:childTnLst>
                                </p:cTn>
                              </p:par>
                              <p:par>
                                <p:cTn id="459" presetID="8" presetClass="emph" presetSubtype="0" fill="hold" nodeType="withEffect">
                                  <p:stCondLst>
                                    <p:cond delay="0"/>
                                  </p:stCondLst>
                                  <p:childTnLst>
                                    <p:animRot by="21600000">
                                      <p:cBhvr>
                                        <p:cTn id="460" dur="2000" fill="hold"/>
                                        <p:tgtEl>
                                          <p:spTgt spid="67"/>
                                        </p:tgtEl>
                                        <p:attrNameLst>
                                          <p:attrName>r</p:attrName>
                                        </p:attrNameLst>
                                      </p:cBhvr>
                                    </p:animRot>
                                  </p:childTnLst>
                                </p:cTn>
                              </p:par>
                              <p:par>
                                <p:cTn id="461" presetID="8" presetClass="emph" presetSubtype="0" fill="hold" nodeType="withEffect">
                                  <p:stCondLst>
                                    <p:cond delay="0"/>
                                  </p:stCondLst>
                                  <p:childTnLst>
                                    <p:animRot by="21600000">
                                      <p:cBhvr>
                                        <p:cTn id="462" dur="2000" fill="hold"/>
                                        <p:tgtEl>
                                          <p:spTgt spid="68"/>
                                        </p:tgtEl>
                                        <p:attrNameLst>
                                          <p:attrName>r</p:attrName>
                                        </p:attrNameLst>
                                      </p:cBhvr>
                                    </p:animRot>
                                  </p:childTnLst>
                                </p:cTn>
                              </p:par>
                              <p:par>
                                <p:cTn id="463" presetID="8" presetClass="emph" presetSubtype="0" fill="hold" nodeType="withEffect">
                                  <p:stCondLst>
                                    <p:cond delay="0"/>
                                  </p:stCondLst>
                                  <p:childTnLst>
                                    <p:animRot by="21600000">
                                      <p:cBhvr>
                                        <p:cTn id="464" dur="2000" fill="hold"/>
                                        <p:tgtEl>
                                          <p:spTgt spid="69"/>
                                        </p:tgtEl>
                                        <p:attrNameLst>
                                          <p:attrName>r</p:attrName>
                                        </p:attrNameLst>
                                      </p:cBhvr>
                                    </p:animRot>
                                  </p:childTnLst>
                                </p:cTn>
                              </p:par>
                              <p:par>
                                <p:cTn id="465" presetID="8" presetClass="emph" presetSubtype="0" fill="hold" nodeType="withEffect">
                                  <p:stCondLst>
                                    <p:cond delay="0"/>
                                  </p:stCondLst>
                                  <p:childTnLst>
                                    <p:animRot by="21600000">
                                      <p:cBhvr>
                                        <p:cTn id="466" dur="2000" fill="hold"/>
                                        <p:tgtEl>
                                          <p:spTgt spid="70"/>
                                        </p:tgtEl>
                                        <p:attrNameLst>
                                          <p:attrName>r</p:attrName>
                                        </p:attrNameLst>
                                      </p:cBhvr>
                                    </p:animRot>
                                  </p:childTnLst>
                                </p:cTn>
                              </p:par>
                              <p:par>
                                <p:cTn id="467" presetID="8" presetClass="emph" presetSubtype="0" fill="hold" nodeType="withEffect">
                                  <p:stCondLst>
                                    <p:cond delay="0"/>
                                  </p:stCondLst>
                                  <p:childTnLst>
                                    <p:animRot by="21600000">
                                      <p:cBhvr>
                                        <p:cTn id="468" dur="2000" fill="hold"/>
                                        <p:tgtEl>
                                          <p:spTgt spid="71"/>
                                        </p:tgtEl>
                                        <p:attrNameLst>
                                          <p:attrName>r</p:attrName>
                                        </p:attrNameLst>
                                      </p:cBhvr>
                                    </p:animRot>
                                  </p:childTnLst>
                                </p:cTn>
                              </p:par>
                              <p:par>
                                <p:cTn id="469" presetID="8" presetClass="emph" presetSubtype="0" fill="hold" nodeType="withEffect">
                                  <p:stCondLst>
                                    <p:cond delay="0"/>
                                  </p:stCondLst>
                                  <p:childTnLst>
                                    <p:animRot by="21600000">
                                      <p:cBhvr>
                                        <p:cTn id="470" dur="2000" fill="hold"/>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05194\Desktop\the Environment.jpg"/>
          <p:cNvPicPr/>
          <p:nvPr/>
        </p:nvPicPr>
        <p:blipFill>
          <a:blip r:embed="rId3"/>
          <a:stretch>
            <a:fillRect/>
          </a:stretch>
        </p:blipFill>
        <p:spPr bwMode="auto">
          <a:xfrm>
            <a:off x="4114800" y="1219200"/>
            <a:ext cx="4648200" cy="4800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339" name="Rectangle 2"/>
          <p:cNvSpPr>
            <a:spLocks noGrp="1" noChangeArrowheads="1"/>
          </p:cNvSpPr>
          <p:nvPr>
            <p:ph type="title"/>
          </p:nvPr>
        </p:nvSpPr>
        <p:spPr>
          <a:xfrm>
            <a:off x="609600" y="228600"/>
            <a:ext cx="7772400" cy="838200"/>
          </a:xfrm>
        </p:spPr>
        <p:txBody>
          <a:bodyPr/>
          <a:lstStyle/>
          <a:p>
            <a:pPr algn="l" eaLnBrk="1" hangingPunct="1"/>
            <a:r>
              <a:rPr lang="en-US" sz="3200" b="1" smtClean="0">
                <a:solidFill>
                  <a:srgbClr val="FF9900"/>
                </a:solidFill>
              </a:rPr>
              <a:t>Agenda</a:t>
            </a:r>
          </a:p>
        </p:txBody>
      </p:sp>
      <p:sp>
        <p:nvSpPr>
          <p:cNvPr id="4" name="AutoShape 4"/>
          <p:cNvSpPr>
            <a:spLocks noChangeArrowheads="1"/>
          </p:cNvSpPr>
          <p:nvPr/>
        </p:nvSpPr>
        <p:spPr bwMode="auto">
          <a:xfrm>
            <a:off x="685800" y="3249613"/>
            <a:ext cx="2514600" cy="457200"/>
          </a:xfrm>
          <a:prstGeom prst="roundRect">
            <a:avLst>
              <a:gd name="adj" fmla="val 29366"/>
            </a:avLst>
          </a:prstGeom>
          <a:gradFill rotWithShape="0">
            <a:gsLst>
              <a:gs pos="0">
                <a:srgbClr val="009999"/>
              </a:gs>
              <a:gs pos="100000">
                <a:srgbClr val="009999">
                  <a:gamma/>
                  <a:shade val="60000"/>
                  <a:invGamma/>
                </a:srgbClr>
              </a:gs>
            </a:gsLst>
            <a:lin ang="2700000" scaled="1"/>
          </a:gradFill>
          <a:ln w="12700">
            <a:solidFill>
              <a:schemeClr val="bg2"/>
            </a:solidFill>
            <a:round/>
            <a:headEnd/>
            <a:tailEnd/>
          </a:ln>
          <a:effectLst>
            <a:outerShdw dist="107763" dir="2700000" algn="ctr" rotWithShape="0">
              <a:schemeClr val="bg2"/>
            </a:outerShdw>
          </a:effectLst>
        </p:spPr>
        <p:txBody>
          <a:bodyPr wrap="none" anchor="ctr"/>
          <a:lstStyle/>
          <a:p>
            <a:pPr>
              <a:spcBef>
                <a:spcPct val="20000"/>
              </a:spcBef>
              <a:buFontTx/>
              <a:buChar char="•"/>
              <a:defRPr/>
            </a:pPr>
            <a:endParaRPr lang="en-US" dirty="0">
              <a:cs typeface="+mn-cs"/>
            </a:endParaRPr>
          </a:p>
        </p:txBody>
      </p:sp>
      <p:sp>
        <p:nvSpPr>
          <p:cNvPr id="8195" name="Rectangle 3"/>
          <p:cNvSpPr>
            <a:spLocks noGrp="1" noChangeArrowheads="1"/>
          </p:cNvSpPr>
          <p:nvPr>
            <p:ph type="body" idx="1"/>
          </p:nvPr>
        </p:nvSpPr>
        <p:spPr>
          <a:xfrm>
            <a:off x="685800" y="1143000"/>
            <a:ext cx="8153400" cy="4800600"/>
          </a:xfrm>
        </p:spPr>
        <p:txBody>
          <a:bodyPr/>
          <a:lstStyle/>
          <a:p>
            <a:pPr eaLnBrk="1" hangingPunct="1">
              <a:lnSpc>
                <a:spcPct val="150000"/>
              </a:lnSpc>
              <a:buFontTx/>
              <a:buNone/>
              <a:defRPr/>
            </a:pPr>
            <a:r>
              <a:rPr lang="en-US" sz="2800" dirty="0" smtClean="0">
                <a:solidFill>
                  <a:schemeClr val="bg1"/>
                </a:solidFill>
                <a:effectLst>
                  <a:outerShdw blurRad="38100" dist="38100" dir="2700000" algn="tl">
                    <a:srgbClr val="000000">
                      <a:alpha val="43137"/>
                    </a:srgbClr>
                  </a:outerShdw>
                </a:effectLst>
              </a:rPr>
              <a:t>The Region's Petrochemical Success  Factors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Operations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Marketing &amp; Logistics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Environment</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Human Resources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Information Technology</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Finance</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Conclusion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Third ==</a:t>
            </a:r>
            <a:r>
              <a:rPr lang="en-US" sz="3000" b="1" smtClean="0">
                <a:solidFill>
                  <a:srgbClr val="FF9900"/>
                </a:solidFill>
                <a:sym typeface="Wingdings" pitchFamily="2" charset="2"/>
              </a:rPr>
              <a:t> </a:t>
            </a:r>
            <a:r>
              <a:rPr lang="en-US" sz="3000" b="1" smtClean="0">
                <a:solidFill>
                  <a:srgbClr val="FF9900"/>
                </a:solidFill>
              </a:rPr>
              <a:t>The Environment</a:t>
            </a:r>
          </a:p>
        </p:txBody>
      </p:sp>
      <p:sp>
        <p:nvSpPr>
          <p:cNvPr id="4" name="Content Placeholder 3"/>
          <p:cNvSpPr>
            <a:spLocks noGrp="1"/>
          </p:cNvSpPr>
          <p:nvPr>
            <p:ph sz="half" idx="2"/>
          </p:nvPr>
        </p:nvSpPr>
        <p:spPr>
          <a:xfrm>
            <a:off x="533400" y="1219200"/>
            <a:ext cx="8382000" cy="4876800"/>
          </a:xfrm>
        </p:spPr>
        <p:txBody>
          <a:bodyPr/>
          <a:lstStyle/>
          <a:p>
            <a:r>
              <a:rPr lang="en-US" sz="2400" b="1" smtClean="0"/>
              <a:t>In future, the World will need vast amounts of extra energy to support economic growth and reduce poverty. Hence, Both Middle East and the global chemical producers have central and expanding roles to play in meeting the energy efficiency and environment challenges. </a:t>
            </a:r>
          </a:p>
          <a:p>
            <a:r>
              <a:rPr lang="en-US" sz="2400" b="1" smtClean="0"/>
              <a:t>The industry needs to extend its range of feedstock to focus on energy efficiency and, increasingly, employ carbon capture and storage technologies in order to reduce CO2 emissions.  </a:t>
            </a:r>
          </a:p>
          <a:p>
            <a:r>
              <a:rPr lang="en-US" sz="2400" b="1" smtClean="0"/>
              <a:t>A combination of energy ,technology and teamwork along the value chain will be essential for long-term sustainable success.</a:t>
            </a:r>
          </a:p>
          <a:p>
            <a:endParaRPr lang="en-US" sz="2400" smtClean="0"/>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The Environment – cont’</a:t>
            </a:r>
          </a:p>
        </p:txBody>
      </p:sp>
      <p:sp>
        <p:nvSpPr>
          <p:cNvPr id="4" name="Content Placeholder 3"/>
          <p:cNvSpPr>
            <a:spLocks noGrp="1"/>
          </p:cNvSpPr>
          <p:nvPr>
            <p:ph sz="half" idx="2"/>
          </p:nvPr>
        </p:nvSpPr>
        <p:spPr>
          <a:xfrm>
            <a:off x="533400" y="1219200"/>
            <a:ext cx="8382000" cy="4876800"/>
          </a:xfrm>
        </p:spPr>
        <p:txBody>
          <a:bodyPr/>
          <a:lstStyle/>
          <a:p>
            <a:r>
              <a:rPr lang="en-US" sz="2400" b="1" smtClean="0"/>
              <a:t>The industry is judged by our peers, consumers, governments and society at large, on our ability to optimize our energy efficiency and minimize our CO2 emissions while delivering products and services that make the world a better and sustainable place to live.</a:t>
            </a:r>
          </a:p>
          <a:p>
            <a:pPr>
              <a:buFontTx/>
              <a:buNone/>
            </a:pPr>
            <a:endParaRPr lang="en-US" sz="1400" b="1" smtClean="0"/>
          </a:p>
          <a:p>
            <a:r>
              <a:rPr lang="en-US" sz="2400" b="1" smtClean="0"/>
              <a:t>The deployment of new technologies &amp; equipments require huge capital investments, hence It would be extremely useful, if GCC region develops Common Environmental Protection Regulations and develop joint research program in this direction.</a:t>
            </a:r>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C:\Users\05194\Desktop\human-resources.gif"/>
          <p:cNvPicPr>
            <a:picLocks/>
          </p:cNvPicPr>
          <p:nvPr/>
        </p:nvPicPr>
        <p:blipFill>
          <a:blip r:embed="rId3"/>
          <a:stretch>
            <a:fillRect/>
          </a:stretch>
        </p:blipFill>
        <p:spPr bwMode="auto">
          <a:xfrm>
            <a:off x="4267200" y="914400"/>
            <a:ext cx="4114800" cy="5257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7411" name="Rectangle 2"/>
          <p:cNvSpPr>
            <a:spLocks noGrp="1" noChangeArrowheads="1"/>
          </p:cNvSpPr>
          <p:nvPr>
            <p:ph type="title"/>
          </p:nvPr>
        </p:nvSpPr>
        <p:spPr>
          <a:xfrm>
            <a:off x="609600" y="228600"/>
            <a:ext cx="7772400" cy="838200"/>
          </a:xfrm>
        </p:spPr>
        <p:txBody>
          <a:bodyPr/>
          <a:lstStyle/>
          <a:p>
            <a:pPr algn="l" eaLnBrk="1" hangingPunct="1"/>
            <a:r>
              <a:rPr lang="en-US" sz="3200" b="1" smtClean="0">
                <a:solidFill>
                  <a:srgbClr val="FF9900"/>
                </a:solidFill>
              </a:rPr>
              <a:t>Agenda</a:t>
            </a:r>
          </a:p>
        </p:txBody>
      </p:sp>
      <p:sp>
        <p:nvSpPr>
          <p:cNvPr id="4" name="AutoShape 4"/>
          <p:cNvSpPr>
            <a:spLocks noChangeArrowheads="1"/>
          </p:cNvSpPr>
          <p:nvPr/>
        </p:nvSpPr>
        <p:spPr bwMode="auto">
          <a:xfrm>
            <a:off x="685800" y="3927475"/>
            <a:ext cx="2667000" cy="457200"/>
          </a:xfrm>
          <a:prstGeom prst="roundRect">
            <a:avLst>
              <a:gd name="adj" fmla="val 29366"/>
            </a:avLst>
          </a:prstGeom>
          <a:gradFill rotWithShape="0">
            <a:gsLst>
              <a:gs pos="0">
                <a:srgbClr val="009999"/>
              </a:gs>
              <a:gs pos="100000">
                <a:srgbClr val="009999">
                  <a:gamma/>
                  <a:shade val="60000"/>
                  <a:invGamma/>
                </a:srgbClr>
              </a:gs>
            </a:gsLst>
            <a:lin ang="2700000" scaled="1"/>
          </a:gradFill>
          <a:ln w="12700">
            <a:solidFill>
              <a:schemeClr val="bg2"/>
            </a:solidFill>
            <a:round/>
            <a:headEnd/>
            <a:tailEnd/>
          </a:ln>
          <a:effectLst>
            <a:outerShdw dist="107763" dir="2700000" algn="ctr" rotWithShape="0">
              <a:schemeClr val="bg2"/>
            </a:outerShdw>
          </a:effectLst>
        </p:spPr>
        <p:txBody>
          <a:bodyPr wrap="none" anchor="ctr"/>
          <a:lstStyle/>
          <a:p>
            <a:pPr>
              <a:spcBef>
                <a:spcPct val="20000"/>
              </a:spcBef>
              <a:buFontTx/>
              <a:buChar char="•"/>
              <a:defRPr/>
            </a:pPr>
            <a:endParaRPr lang="en-US" dirty="0">
              <a:cs typeface="+mn-cs"/>
            </a:endParaRPr>
          </a:p>
        </p:txBody>
      </p:sp>
      <p:sp>
        <p:nvSpPr>
          <p:cNvPr id="8195" name="Rectangle 3"/>
          <p:cNvSpPr>
            <a:spLocks noGrp="1" noChangeArrowheads="1"/>
          </p:cNvSpPr>
          <p:nvPr>
            <p:ph type="body" idx="1"/>
          </p:nvPr>
        </p:nvSpPr>
        <p:spPr>
          <a:xfrm>
            <a:off x="685800" y="1295400"/>
            <a:ext cx="8153400" cy="4800600"/>
          </a:xfrm>
        </p:spPr>
        <p:txBody>
          <a:bodyPr/>
          <a:lstStyle/>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Region's Petrochemical Success  Factors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Operations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Marketing &amp; Logistics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Environment</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Human Resources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Information Technology</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Finance</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Conclusion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Fourth==</a:t>
            </a:r>
            <a:r>
              <a:rPr lang="en-US" sz="3000" b="1" smtClean="0">
                <a:solidFill>
                  <a:srgbClr val="FF9900"/>
                </a:solidFill>
                <a:sym typeface="Wingdings" pitchFamily="2" charset="2"/>
              </a:rPr>
              <a:t> </a:t>
            </a:r>
            <a:r>
              <a:rPr lang="en-US" sz="3000" b="1" smtClean="0">
                <a:solidFill>
                  <a:srgbClr val="FF9900"/>
                </a:solidFill>
              </a:rPr>
              <a:t>Human Resources</a:t>
            </a:r>
          </a:p>
        </p:txBody>
      </p:sp>
      <p:sp>
        <p:nvSpPr>
          <p:cNvPr id="4" name="Content Placeholder 3"/>
          <p:cNvSpPr>
            <a:spLocks noGrp="1"/>
          </p:cNvSpPr>
          <p:nvPr>
            <p:ph sz="half" idx="2"/>
          </p:nvPr>
        </p:nvSpPr>
        <p:spPr>
          <a:xfrm>
            <a:off x="533400" y="1219200"/>
            <a:ext cx="8382000" cy="4876800"/>
          </a:xfrm>
        </p:spPr>
        <p:txBody>
          <a:bodyPr/>
          <a:lstStyle/>
          <a:p>
            <a:pPr>
              <a:spcBef>
                <a:spcPts val="600"/>
              </a:spcBef>
            </a:pPr>
            <a:r>
              <a:rPr lang="en-US" sz="2400" b="1" smtClean="0"/>
              <a:t>The industry has exceptional human talent, however there is a need for a generation of Engineers, Technologists and Leaders/Managers required to meet the challenges of the future.  </a:t>
            </a:r>
          </a:p>
          <a:p>
            <a:pPr>
              <a:spcBef>
                <a:spcPts val="600"/>
              </a:spcBef>
            </a:pPr>
            <a:endParaRPr lang="en-US" sz="2400" b="1" smtClean="0"/>
          </a:p>
          <a:p>
            <a:pPr>
              <a:spcBef>
                <a:spcPts val="600"/>
              </a:spcBef>
            </a:pPr>
            <a:r>
              <a:rPr lang="en-US" sz="2400" b="1" smtClean="0"/>
              <a:t>We need to secure the right and qualified Human resources to achieve the corporate objectives. </a:t>
            </a:r>
          </a:p>
          <a:p>
            <a:pPr>
              <a:spcBef>
                <a:spcPts val="600"/>
              </a:spcBef>
            </a:pPr>
            <a:endParaRPr lang="en-US" sz="2400" b="1" smtClean="0"/>
          </a:p>
          <a:p>
            <a:pPr>
              <a:spcBef>
                <a:spcPts val="600"/>
              </a:spcBef>
            </a:pPr>
            <a:r>
              <a:rPr lang="en-US" sz="2400" b="1" smtClean="0"/>
              <a:t>GCC companies must change themselves to a learning organizations to be able to develop knowledge and skills and build innovative manpower. </a:t>
            </a:r>
          </a:p>
          <a:p>
            <a:pPr>
              <a:spcBef>
                <a:spcPts val="600"/>
              </a:spcBef>
            </a:pPr>
            <a:endParaRPr lang="en-US" sz="2400" smtClean="0"/>
          </a:p>
          <a:p>
            <a:endParaRPr lang="en-US" sz="2400" smtClean="0"/>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Human Resources – cont’</a:t>
            </a:r>
          </a:p>
        </p:txBody>
      </p:sp>
      <p:sp>
        <p:nvSpPr>
          <p:cNvPr id="4" name="Content Placeholder 3"/>
          <p:cNvSpPr>
            <a:spLocks noGrp="1"/>
          </p:cNvSpPr>
          <p:nvPr>
            <p:ph sz="half" idx="2"/>
          </p:nvPr>
        </p:nvSpPr>
        <p:spPr>
          <a:xfrm>
            <a:off x="533400" y="1219200"/>
            <a:ext cx="8382000" cy="4876800"/>
          </a:xfrm>
        </p:spPr>
        <p:txBody>
          <a:bodyPr/>
          <a:lstStyle/>
          <a:p>
            <a:pPr>
              <a:spcBef>
                <a:spcPts val="600"/>
              </a:spcBef>
            </a:pPr>
            <a:r>
              <a:rPr lang="en-US" sz="2400" b="1" smtClean="0"/>
              <a:t>We need to recognize this fact that our Manpower whether Nationals or Expatriates, both form the critical part of our privileged assets as they play a central &amp; crucial role in the overall efficiency in operations, which ultimately boost our financial performances. </a:t>
            </a:r>
          </a:p>
          <a:p>
            <a:pPr>
              <a:spcBef>
                <a:spcPts val="600"/>
              </a:spcBef>
            </a:pPr>
            <a:endParaRPr lang="en-US" sz="1000" b="1" smtClean="0"/>
          </a:p>
          <a:p>
            <a:pPr>
              <a:spcBef>
                <a:spcPts val="600"/>
              </a:spcBef>
            </a:pPr>
            <a:r>
              <a:rPr lang="en-US" sz="2400" b="1" smtClean="0"/>
              <a:t>We should allow our Nationals to attain appropriate qualifications and develop and retain them for career development in the company. </a:t>
            </a:r>
          </a:p>
          <a:p>
            <a:pPr>
              <a:spcBef>
                <a:spcPts val="600"/>
              </a:spcBef>
            </a:pPr>
            <a:endParaRPr lang="en-US" sz="1000" b="1" smtClean="0"/>
          </a:p>
          <a:p>
            <a:pPr>
              <a:spcBef>
                <a:spcPts val="600"/>
              </a:spcBef>
            </a:pPr>
            <a:r>
              <a:rPr lang="en-US" sz="2400" b="1" smtClean="0"/>
              <a:t>Our objective to replace expatriate manpower with Nationals, should be based on their capabilities provided that the related efficiency of the operation is maintained.</a:t>
            </a:r>
          </a:p>
          <a:p>
            <a:endParaRPr lang="en-US" sz="2400" smtClean="0"/>
          </a:p>
          <a:p>
            <a:endParaRPr lang="en-US" sz="2400" smtClean="0"/>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05194\Desktop\informationTechnology.jpg"/>
          <p:cNvPicPr/>
          <p:nvPr/>
        </p:nvPicPr>
        <p:blipFill>
          <a:blip r:embed="rId3"/>
          <a:stretch>
            <a:fillRect/>
          </a:stretch>
        </p:blipFill>
        <p:spPr bwMode="auto">
          <a:xfrm>
            <a:off x="4724400" y="2133600"/>
            <a:ext cx="4572000"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483" name="Rectangle 2"/>
          <p:cNvSpPr>
            <a:spLocks noGrp="1" noChangeArrowheads="1"/>
          </p:cNvSpPr>
          <p:nvPr>
            <p:ph type="title"/>
          </p:nvPr>
        </p:nvSpPr>
        <p:spPr>
          <a:xfrm>
            <a:off x="609600" y="228600"/>
            <a:ext cx="7772400" cy="838200"/>
          </a:xfrm>
        </p:spPr>
        <p:txBody>
          <a:bodyPr/>
          <a:lstStyle/>
          <a:p>
            <a:pPr algn="l" eaLnBrk="1" hangingPunct="1"/>
            <a:r>
              <a:rPr lang="en-US" sz="3200" b="1" smtClean="0">
                <a:solidFill>
                  <a:srgbClr val="FF9900"/>
                </a:solidFill>
              </a:rPr>
              <a:t>Agenda</a:t>
            </a:r>
          </a:p>
        </p:txBody>
      </p:sp>
      <p:sp>
        <p:nvSpPr>
          <p:cNvPr id="4" name="AutoShape 4"/>
          <p:cNvSpPr>
            <a:spLocks noChangeArrowheads="1"/>
          </p:cNvSpPr>
          <p:nvPr/>
        </p:nvSpPr>
        <p:spPr bwMode="auto">
          <a:xfrm>
            <a:off x="685800" y="4557713"/>
            <a:ext cx="3352800" cy="457200"/>
          </a:xfrm>
          <a:prstGeom prst="roundRect">
            <a:avLst>
              <a:gd name="adj" fmla="val 29366"/>
            </a:avLst>
          </a:prstGeom>
          <a:gradFill rotWithShape="0">
            <a:gsLst>
              <a:gs pos="0">
                <a:srgbClr val="009999"/>
              </a:gs>
              <a:gs pos="100000">
                <a:srgbClr val="009999">
                  <a:gamma/>
                  <a:shade val="60000"/>
                  <a:invGamma/>
                </a:srgbClr>
              </a:gs>
            </a:gsLst>
            <a:lin ang="2700000" scaled="1"/>
          </a:gradFill>
          <a:ln w="12700">
            <a:solidFill>
              <a:schemeClr val="bg2"/>
            </a:solidFill>
            <a:round/>
            <a:headEnd/>
            <a:tailEnd/>
          </a:ln>
          <a:effectLst>
            <a:outerShdw dist="107763" dir="2700000" algn="ctr" rotWithShape="0">
              <a:schemeClr val="bg2"/>
            </a:outerShdw>
          </a:effectLst>
        </p:spPr>
        <p:txBody>
          <a:bodyPr wrap="none" anchor="ctr"/>
          <a:lstStyle/>
          <a:p>
            <a:pPr>
              <a:spcBef>
                <a:spcPct val="20000"/>
              </a:spcBef>
              <a:buFontTx/>
              <a:buChar char="•"/>
              <a:defRPr/>
            </a:pPr>
            <a:endParaRPr lang="en-US" dirty="0">
              <a:cs typeface="+mn-cs"/>
            </a:endParaRPr>
          </a:p>
        </p:txBody>
      </p:sp>
      <p:sp>
        <p:nvSpPr>
          <p:cNvPr id="8195" name="Rectangle 3"/>
          <p:cNvSpPr>
            <a:spLocks noGrp="1" noChangeArrowheads="1"/>
          </p:cNvSpPr>
          <p:nvPr>
            <p:ph type="body" idx="1"/>
          </p:nvPr>
        </p:nvSpPr>
        <p:spPr>
          <a:xfrm>
            <a:off x="685800" y="1295400"/>
            <a:ext cx="8153400" cy="4800600"/>
          </a:xfrm>
        </p:spPr>
        <p:txBody>
          <a:bodyPr/>
          <a:lstStyle/>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Region's Petrochemical Success  Factors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Operations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Marketing &amp; Logistics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Environment</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Human Resources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Information Technology</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Finance</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Conclusion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Fifth==</a:t>
            </a:r>
            <a:r>
              <a:rPr lang="en-US" sz="3000" b="1" smtClean="0">
                <a:solidFill>
                  <a:srgbClr val="FF9900"/>
                </a:solidFill>
                <a:sym typeface="Wingdings" pitchFamily="2" charset="2"/>
              </a:rPr>
              <a:t></a:t>
            </a:r>
            <a:r>
              <a:rPr lang="en-US" sz="3000" b="1" smtClean="0">
                <a:solidFill>
                  <a:srgbClr val="FF9900"/>
                </a:solidFill>
              </a:rPr>
              <a:t> Information Technology</a:t>
            </a:r>
          </a:p>
        </p:txBody>
      </p:sp>
      <p:sp>
        <p:nvSpPr>
          <p:cNvPr id="4" name="Content Placeholder 3"/>
          <p:cNvSpPr>
            <a:spLocks noGrp="1"/>
          </p:cNvSpPr>
          <p:nvPr>
            <p:ph sz="half" idx="2"/>
          </p:nvPr>
        </p:nvSpPr>
        <p:spPr>
          <a:xfrm>
            <a:off x="533400" y="1219200"/>
            <a:ext cx="8382000" cy="4876800"/>
          </a:xfrm>
        </p:spPr>
        <p:txBody>
          <a:bodyPr/>
          <a:lstStyle/>
          <a:p>
            <a:r>
              <a:rPr lang="en-US" sz="2400" b="1" smtClean="0"/>
              <a:t>The information technology is a strategic tool in the hand of Management as a business enabler. It can optimize management of operations, assets, risks, revenue generation and the environment.</a:t>
            </a:r>
          </a:p>
          <a:p>
            <a:endParaRPr lang="en-US" sz="2400" b="1" smtClean="0"/>
          </a:p>
          <a:p>
            <a:r>
              <a:rPr lang="en-US" sz="2400" b="1" smtClean="0"/>
              <a:t>Right selection and use of Information Technology allows fast, accurate decision making, control and improve the business processes.</a:t>
            </a:r>
          </a:p>
          <a:p>
            <a:endParaRPr lang="en-US" sz="2400" b="1" smtClean="0"/>
          </a:p>
          <a:p>
            <a:r>
              <a:rPr lang="en-US" sz="2400" b="1" smtClean="0"/>
              <a:t>Most of the companies in the Middle East have yet to implement the business intelligence and data warehousing IT solutions.  </a:t>
            </a:r>
          </a:p>
          <a:p>
            <a:pPr>
              <a:buFontTx/>
              <a:buNone/>
            </a:pPr>
            <a:endParaRPr lang="en-US" sz="2400" smtClean="0"/>
          </a:p>
          <a:p>
            <a:endParaRPr lang="en-US" sz="2400" smtClean="0"/>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Information Technology – cont’</a:t>
            </a:r>
          </a:p>
        </p:txBody>
      </p:sp>
      <p:sp>
        <p:nvSpPr>
          <p:cNvPr id="4" name="Content Placeholder 3"/>
          <p:cNvSpPr>
            <a:spLocks noGrp="1"/>
          </p:cNvSpPr>
          <p:nvPr>
            <p:ph sz="half" idx="2"/>
          </p:nvPr>
        </p:nvSpPr>
        <p:spPr>
          <a:xfrm>
            <a:off x="533400" y="1219200"/>
            <a:ext cx="8382000" cy="4876800"/>
          </a:xfrm>
        </p:spPr>
        <p:txBody>
          <a:bodyPr/>
          <a:lstStyle/>
          <a:p>
            <a:r>
              <a:rPr lang="en-US" sz="2400" b="1" smtClean="0"/>
              <a:t>The unparallel  growth of the Petrochemical industry and increased global competition has lead to heavy investment in IT by the Companies, this has resulted in an increased efficiency, cost reduction and edge over competition.</a:t>
            </a:r>
          </a:p>
          <a:p>
            <a:endParaRPr lang="en-US" sz="2400" smtClean="0"/>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3">
            <a:lum bright="48000" contrast="-20000"/>
          </a:blip>
          <a:srcRect/>
          <a:stretch>
            <a:fillRect/>
          </a:stretch>
        </p:blipFill>
        <p:spPr bwMode="auto">
          <a:xfrm>
            <a:off x="0" y="1152525"/>
            <a:ext cx="9144000" cy="5400675"/>
          </a:xfrm>
          <a:prstGeom prst="rect">
            <a:avLst/>
          </a:prstGeom>
          <a:noFill/>
          <a:ln w="9525">
            <a:noFill/>
            <a:miter lim="800000"/>
            <a:headEnd/>
            <a:tailEnd/>
          </a:ln>
        </p:spPr>
      </p:pic>
      <p:sp>
        <p:nvSpPr>
          <p:cNvPr id="6147" name="Rectangle 2"/>
          <p:cNvSpPr>
            <a:spLocks noGrp="1" noChangeArrowheads="1"/>
          </p:cNvSpPr>
          <p:nvPr>
            <p:ph type="title"/>
          </p:nvPr>
        </p:nvSpPr>
        <p:spPr>
          <a:xfrm>
            <a:off x="609600" y="228600"/>
            <a:ext cx="7772400" cy="838200"/>
          </a:xfrm>
        </p:spPr>
        <p:txBody>
          <a:bodyPr/>
          <a:lstStyle/>
          <a:p>
            <a:pPr eaLnBrk="1" hangingPunct="1"/>
            <a:r>
              <a:rPr lang="en-US" b="1" smtClean="0">
                <a:solidFill>
                  <a:srgbClr val="FF9900"/>
                </a:solidFill>
              </a:rPr>
              <a:t>AGENDA</a:t>
            </a:r>
          </a:p>
        </p:txBody>
      </p:sp>
      <p:sp>
        <p:nvSpPr>
          <p:cNvPr id="8195" name="Rectangle 3"/>
          <p:cNvSpPr>
            <a:spLocks noGrp="1" noChangeArrowheads="1"/>
          </p:cNvSpPr>
          <p:nvPr>
            <p:ph type="body" idx="1"/>
          </p:nvPr>
        </p:nvSpPr>
        <p:spPr>
          <a:xfrm>
            <a:off x="685800" y="1295400"/>
            <a:ext cx="8153400" cy="4800600"/>
          </a:xfrm>
        </p:spPr>
        <p:txBody>
          <a:bodyPr/>
          <a:lstStyle/>
          <a:p>
            <a:pPr eaLnBrk="1" hangingPunct="1">
              <a:lnSpc>
                <a:spcPct val="150000"/>
              </a:lnSpc>
              <a:defRPr/>
            </a:pPr>
            <a:r>
              <a:rPr lang="en-US" sz="2400" b="1" dirty="0" smtClean="0">
                <a:solidFill>
                  <a:schemeClr val="tx2"/>
                </a:solidFill>
                <a:effectLst>
                  <a:outerShdw blurRad="38100" dist="38100" dir="2700000" algn="tl">
                    <a:srgbClr val="000000">
                      <a:alpha val="43137"/>
                    </a:srgbClr>
                  </a:outerShdw>
                </a:effectLst>
              </a:rPr>
              <a:t>The Region's Petrochemical Success Factors</a:t>
            </a:r>
          </a:p>
          <a:p>
            <a:pPr eaLnBrk="1" hangingPunct="1">
              <a:lnSpc>
                <a:spcPct val="150000"/>
              </a:lnSpc>
              <a:defRPr/>
            </a:pPr>
            <a:r>
              <a:rPr lang="en-US" sz="2400" b="1" dirty="0" smtClean="0">
                <a:solidFill>
                  <a:schemeClr val="tx2"/>
                </a:solidFill>
                <a:effectLst>
                  <a:outerShdw blurRad="38100" dist="38100" dir="2700000" algn="tl">
                    <a:srgbClr val="000000">
                      <a:alpha val="43137"/>
                    </a:srgbClr>
                  </a:outerShdw>
                </a:effectLst>
              </a:rPr>
              <a:t>Operations</a:t>
            </a:r>
          </a:p>
          <a:p>
            <a:pPr eaLnBrk="1" hangingPunct="1">
              <a:lnSpc>
                <a:spcPct val="150000"/>
              </a:lnSpc>
              <a:defRPr/>
            </a:pPr>
            <a:r>
              <a:rPr lang="en-US" sz="2400" b="1" dirty="0" smtClean="0">
                <a:solidFill>
                  <a:schemeClr val="tx2"/>
                </a:solidFill>
                <a:effectLst>
                  <a:outerShdw blurRad="38100" dist="38100" dir="2700000" algn="tl">
                    <a:srgbClr val="000000">
                      <a:alpha val="43137"/>
                    </a:srgbClr>
                  </a:outerShdw>
                </a:effectLst>
              </a:rPr>
              <a:t>Marketing &amp; Logistics</a:t>
            </a:r>
          </a:p>
          <a:p>
            <a:pPr eaLnBrk="1" hangingPunct="1">
              <a:lnSpc>
                <a:spcPct val="150000"/>
              </a:lnSpc>
              <a:defRPr/>
            </a:pPr>
            <a:r>
              <a:rPr lang="en-US" sz="2400" b="1" dirty="0" smtClean="0">
                <a:solidFill>
                  <a:schemeClr val="tx2"/>
                </a:solidFill>
                <a:effectLst>
                  <a:outerShdw blurRad="38100" dist="38100" dir="2700000" algn="tl">
                    <a:srgbClr val="000000">
                      <a:alpha val="43137"/>
                    </a:srgbClr>
                  </a:outerShdw>
                </a:effectLst>
              </a:rPr>
              <a:t>The Environment</a:t>
            </a:r>
          </a:p>
          <a:p>
            <a:pPr eaLnBrk="1" hangingPunct="1">
              <a:lnSpc>
                <a:spcPct val="150000"/>
              </a:lnSpc>
              <a:defRPr/>
            </a:pPr>
            <a:r>
              <a:rPr lang="en-US" sz="2400" b="1" dirty="0" smtClean="0">
                <a:solidFill>
                  <a:schemeClr val="tx2"/>
                </a:solidFill>
                <a:effectLst>
                  <a:outerShdw blurRad="38100" dist="38100" dir="2700000" algn="tl">
                    <a:srgbClr val="000000">
                      <a:alpha val="43137"/>
                    </a:srgbClr>
                  </a:outerShdw>
                </a:effectLst>
              </a:rPr>
              <a:t>Human Resources</a:t>
            </a:r>
          </a:p>
          <a:p>
            <a:pPr eaLnBrk="1" hangingPunct="1">
              <a:lnSpc>
                <a:spcPct val="150000"/>
              </a:lnSpc>
              <a:defRPr/>
            </a:pPr>
            <a:r>
              <a:rPr lang="en-US" sz="2400" b="1" dirty="0" smtClean="0">
                <a:solidFill>
                  <a:schemeClr val="tx2"/>
                </a:solidFill>
                <a:effectLst>
                  <a:outerShdw blurRad="38100" dist="38100" dir="2700000" algn="tl">
                    <a:srgbClr val="000000">
                      <a:alpha val="43137"/>
                    </a:srgbClr>
                  </a:outerShdw>
                </a:effectLst>
              </a:rPr>
              <a:t>Information Technology</a:t>
            </a:r>
          </a:p>
          <a:p>
            <a:pPr eaLnBrk="1" hangingPunct="1">
              <a:lnSpc>
                <a:spcPct val="150000"/>
              </a:lnSpc>
              <a:defRPr/>
            </a:pPr>
            <a:r>
              <a:rPr lang="en-US" sz="2400" b="1" dirty="0" smtClean="0">
                <a:solidFill>
                  <a:schemeClr val="tx2"/>
                </a:solidFill>
                <a:effectLst>
                  <a:outerShdw blurRad="38100" dist="38100" dir="2700000" algn="tl">
                    <a:srgbClr val="000000">
                      <a:alpha val="43137"/>
                    </a:srgbClr>
                  </a:outerShdw>
                </a:effectLst>
              </a:rPr>
              <a:t>Finance</a:t>
            </a:r>
          </a:p>
          <a:p>
            <a:pPr eaLnBrk="1" hangingPunct="1">
              <a:lnSpc>
                <a:spcPct val="150000"/>
              </a:lnSpc>
              <a:defRPr/>
            </a:pPr>
            <a:r>
              <a:rPr lang="en-US" sz="2400" b="1" dirty="0" smtClean="0">
                <a:solidFill>
                  <a:schemeClr val="tx2"/>
                </a:solidFill>
                <a:effectLst>
                  <a:outerShdw blurRad="38100" dist="38100" dir="2700000" algn="tl">
                    <a:srgbClr val="000000">
                      <a:alpha val="43137"/>
                    </a:srgbClr>
                  </a:outerShdw>
                </a:effectLst>
              </a:rPr>
              <a:t>Conclusion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left)">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left)">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ipe(left)">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ipe(left)">
                                      <p:cBhvr>
                                        <p:cTn id="37" dur="500"/>
                                        <p:tgtEl>
                                          <p:spTgt spid="8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wipe(left)">
                                      <p:cBhvr>
                                        <p:cTn id="42"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05194\Desktop\finance.jpg"/>
          <p:cNvPicPr/>
          <p:nvPr/>
        </p:nvPicPr>
        <p:blipFill>
          <a:blip r:embed="rId3"/>
          <a:stretch>
            <a:fillRect/>
          </a:stretch>
        </p:blipFill>
        <p:spPr bwMode="auto">
          <a:xfrm>
            <a:off x="4343400" y="2057400"/>
            <a:ext cx="4114800" cy="3804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555" name="Rectangle 2"/>
          <p:cNvSpPr>
            <a:spLocks noGrp="1" noChangeArrowheads="1"/>
          </p:cNvSpPr>
          <p:nvPr>
            <p:ph type="title"/>
          </p:nvPr>
        </p:nvSpPr>
        <p:spPr>
          <a:xfrm>
            <a:off x="609600" y="228600"/>
            <a:ext cx="7772400" cy="838200"/>
          </a:xfrm>
        </p:spPr>
        <p:txBody>
          <a:bodyPr/>
          <a:lstStyle/>
          <a:p>
            <a:pPr algn="l" eaLnBrk="1" hangingPunct="1"/>
            <a:r>
              <a:rPr lang="en-US" sz="3200" b="1" smtClean="0">
                <a:solidFill>
                  <a:srgbClr val="FF9900"/>
                </a:solidFill>
              </a:rPr>
              <a:t>Agenda</a:t>
            </a:r>
          </a:p>
        </p:txBody>
      </p:sp>
      <p:sp>
        <p:nvSpPr>
          <p:cNvPr id="4" name="AutoShape 4"/>
          <p:cNvSpPr>
            <a:spLocks noChangeArrowheads="1"/>
          </p:cNvSpPr>
          <p:nvPr/>
        </p:nvSpPr>
        <p:spPr bwMode="auto">
          <a:xfrm>
            <a:off x="685800" y="5167313"/>
            <a:ext cx="1295400" cy="457200"/>
          </a:xfrm>
          <a:prstGeom prst="roundRect">
            <a:avLst>
              <a:gd name="adj" fmla="val 29366"/>
            </a:avLst>
          </a:prstGeom>
          <a:gradFill rotWithShape="0">
            <a:gsLst>
              <a:gs pos="0">
                <a:srgbClr val="009999"/>
              </a:gs>
              <a:gs pos="100000">
                <a:srgbClr val="009999">
                  <a:gamma/>
                  <a:shade val="60000"/>
                  <a:invGamma/>
                </a:srgbClr>
              </a:gs>
            </a:gsLst>
            <a:lin ang="2700000" scaled="1"/>
          </a:gradFill>
          <a:ln w="12700">
            <a:solidFill>
              <a:schemeClr val="bg2"/>
            </a:solidFill>
            <a:round/>
            <a:headEnd/>
            <a:tailEnd/>
          </a:ln>
          <a:effectLst>
            <a:outerShdw dist="107763" dir="2700000" algn="ctr" rotWithShape="0">
              <a:schemeClr val="bg2"/>
            </a:outerShdw>
          </a:effectLst>
        </p:spPr>
        <p:txBody>
          <a:bodyPr wrap="none" anchor="ctr"/>
          <a:lstStyle/>
          <a:p>
            <a:pPr>
              <a:spcBef>
                <a:spcPct val="20000"/>
              </a:spcBef>
              <a:buFontTx/>
              <a:buChar char="•"/>
              <a:defRPr/>
            </a:pPr>
            <a:endParaRPr lang="en-US" dirty="0">
              <a:cs typeface="+mn-cs"/>
            </a:endParaRPr>
          </a:p>
        </p:txBody>
      </p:sp>
      <p:sp>
        <p:nvSpPr>
          <p:cNvPr id="8195" name="Rectangle 3"/>
          <p:cNvSpPr>
            <a:spLocks noGrp="1" noChangeArrowheads="1"/>
          </p:cNvSpPr>
          <p:nvPr>
            <p:ph type="body" idx="1"/>
          </p:nvPr>
        </p:nvSpPr>
        <p:spPr>
          <a:xfrm>
            <a:off x="685800" y="1295400"/>
            <a:ext cx="8153400" cy="4800600"/>
          </a:xfrm>
        </p:spPr>
        <p:txBody>
          <a:bodyPr/>
          <a:lstStyle/>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Region's Petrochemical Success  Factors </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Operations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Marketing</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Environment</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Human Resources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Information Technology</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Finance</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Conclusion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685800" y="0"/>
            <a:ext cx="7772400" cy="914400"/>
          </a:xfrm>
        </p:spPr>
        <p:txBody>
          <a:bodyPr/>
          <a:lstStyle/>
          <a:p>
            <a:pPr algn="l"/>
            <a:r>
              <a:rPr lang="en-US" sz="3000" b="1" smtClean="0">
                <a:solidFill>
                  <a:srgbClr val="FF9900"/>
                </a:solidFill>
              </a:rPr>
              <a:t>Sixth==</a:t>
            </a:r>
            <a:r>
              <a:rPr lang="en-US" sz="3000" b="1" smtClean="0">
                <a:solidFill>
                  <a:srgbClr val="FF9900"/>
                </a:solidFill>
                <a:sym typeface="Wingdings" pitchFamily="2" charset="2"/>
              </a:rPr>
              <a:t></a:t>
            </a:r>
            <a:r>
              <a:rPr lang="en-US" sz="3000" b="1" smtClean="0">
                <a:solidFill>
                  <a:srgbClr val="FF9900"/>
                </a:solidFill>
              </a:rPr>
              <a:t>Finance</a:t>
            </a:r>
          </a:p>
        </p:txBody>
      </p:sp>
      <p:sp>
        <p:nvSpPr>
          <p:cNvPr id="4" name="Content Placeholder 3"/>
          <p:cNvSpPr>
            <a:spLocks noGrp="1"/>
          </p:cNvSpPr>
          <p:nvPr>
            <p:ph sz="half" idx="2"/>
          </p:nvPr>
        </p:nvSpPr>
        <p:spPr>
          <a:xfrm>
            <a:off x="533400" y="1066800"/>
            <a:ext cx="8382000" cy="4953000"/>
          </a:xfrm>
        </p:spPr>
        <p:txBody>
          <a:bodyPr/>
          <a:lstStyle/>
          <a:p>
            <a:r>
              <a:rPr lang="en-US" sz="2400" smtClean="0"/>
              <a:t>The petrochemical industry is capital intensive industry requiring heavy cash outflows. The availability and adequacy of Finance  at  a competitive cost in the region is very important for its sustainability.    </a:t>
            </a:r>
          </a:p>
          <a:p>
            <a:pPr>
              <a:buFontTx/>
              <a:buNone/>
            </a:pPr>
            <a:endParaRPr lang="en-US" sz="1400" smtClean="0"/>
          </a:p>
          <a:p>
            <a:pPr algn="just"/>
            <a:r>
              <a:rPr lang="en-US" sz="2400" smtClean="0"/>
              <a:t>The petrochemical projects like Olefin complexes are often heavily project-financed in combination of equity. The structured Financing of these projects through the combination of corporate financing, Bonds &amp; Equity is also in common. </a:t>
            </a:r>
          </a:p>
          <a:p>
            <a:pPr algn="just">
              <a:buFontTx/>
              <a:buNone/>
            </a:pPr>
            <a:endParaRPr lang="en-US" sz="1400" smtClean="0"/>
          </a:p>
          <a:p>
            <a:pPr algn="just"/>
            <a:r>
              <a:rPr lang="en-US" sz="2400" smtClean="0"/>
              <a:t>The development of local Banks or Credit Financial Institutions with adequate capital base and local security markets are very important for the development of petrochemicals in the region. </a:t>
            </a:r>
          </a:p>
          <a:p>
            <a:pPr>
              <a:buFontTx/>
              <a:buNone/>
            </a:pPr>
            <a:endParaRPr lang="en-US" sz="2400" smtClean="0"/>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Finance – cont’</a:t>
            </a:r>
          </a:p>
        </p:txBody>
      </p:sp>
      <p:sp>
        <p:nvSpPr>
          <p:cNvPr id="4" name="Content Placeholder 3"/>
          <p:cNvSpPr>
            <a:spLocks noGrp="1"/>
          </p:cNvSpPr>
          <p:nvPr>
            <p:ph sz="half" idx="2"/>
          </p:nvPr>
        </p:nvSpPr>
        <p:spPr>
          <a:xfrm>
            <a:off x="533400" y="1219200"/>
            <a:ext cx="8382000" cy="4876800"/>
          </a:xfrm>
        </p:spPr>
        <p:txBody>
          <a:bodyPr/>
          <a:lstStyle/>
          <a:p>
            <a:r>
              <a:rPr lang="en-US" sz="2400" smtClean="0"/>
              <a:t>If more of these projects are funded in the Middle East by local banks /financial institutions or by raising funds  through the issue of Equity or Bonds  at the local security markets, the wealth generated by the investment will remain in the region and plough back for further development process. </a:t>
            </a:r>
          </a:p>
          <a:p>
            <a:r>
              <a:rPr lang="en-US" sz="2400" smtClean="0"/>
              <a:t>The Foreign direct investment, an important economic driver that has grown reasonably in the region during the past decade, should also be encouraged further.  The evidence of this investment has been seen through the many joint ventures formed in the region with the participation of foreign companies such as Shell, ExxonMobil, Dow, Total Petrochemicals, and CPC ..etc.</a:t>
            </a:r>
          </a:p>
          <a:p>
            <a:pPr>
              <a:buFontTx/>
              <a:buNone/>
            </a:pPr>
            <a:endParaRPr lang="en-US" sz="2400" smtClean="0"/>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648200" y="1856096"/>
            <a:ext cx="4267200" cy="41948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6627" name="Rectangle 2"/>
          <p:cNvSpPr>
            <a:spLocks noGrp="1" noChangeArrowheads="1"/>
          </p:cNvSpPr>
          <p:nvPr>
            <p:ph type="title"/>
          </p:nvPr>
        </p:nvSpPr>
        <p:spPr>
          <a:xfrm>
            <a:off x="609600" y="228600"/>
            <a:ext cx="7772400" cy="838200"/>
          </a:xfrm>
        </p:spPr>
        <p:txBody>
          <a:bodyPr/>
          <a:lstStyle/>
          <a:p>
            <a:pPr algn="l" eaLnBrk="1" hangingPunct="1"/>
            <a:r>
              <a:rPr lang="en-US" sz="3200" b="1" smtClean="0">
                <a:solidFill>
                  <a:srgbClr val="FF9900"/>
                </a:solidFill>
              </a:rPr>
              <a:t>Agenda</a:t>
            </a:r>
          </a:p>
        </p:txBody>
      </p:sp>
      <p:sp>
        <p:nvSpPr>
          <p:cNvPr id="4" name="AutoShape 4"/>
          <p:cNvSpPr>
            <a:spLocks noChangeArrowheads="1"/>
          </p:cNvSpPr>
          <p:nvPr/>
        </p:nvSpPr>
        <p:spPr bwMode="auto">
          <a:xfrm>
            <a:off x="685800" y="5791200"/>
            <a:ext cx="1676400" cy="457200"/>
          </a:xfrm>
          <a:prstGeom prst="roundRect">
            <a:avLst>
              <a:gd name="adj" fmla="val 29366"/>
            </a:avLst>
          </a:prstGeom>
          <a:gradFill rotWithShape="0">
            <a:gsLst>
              <a:gs pos="0">
                <a:srgbClr val="009999"/>
              </a:gs>
              <a:gs pos="100000">
                <a:srgbClr val="009999">
                  <a:gamma/>
                  <a:shade val="60000"/>
                  <a:invGamma/>
                </a:srgbClr>
              </a:gs>
            </a:gsLst>
            <a:lin ang="2700000" scaled="1"/>
          </a:gradFill>
          <a:ln w="12700">
            <a:solidFill>
              <a:schemeClr val="bg2"/>
            </a:solidFill>
            <a:round/>
            <a:headEnd/>
            <a:tailEnd/>
          </a:ln>
          <a:effectLst>
            <a:outerShdw dist="107763" dir="2700000" algn="ctr" rotWithShape="0">
              <a:schemeClr val="bg2"/>
            </a:outerShdw>
          </a:effectLst>
        </p:spPr>
        <p:txBody>
          <a:bodyPr wrap="none" anchor="ctr"/>
          <a:lstStyle/>
          <a:p>
            <a:pPr>
              <a:spcBef>
                <a:spcPct val="20000"/>
              </a:spcBef>
              <a:buFontTx/>
              <a:buChar char="•"/>
              <a:defRPr/>
            </a:pPr>
            <a:endParaRPr lang="en-US" dirty="0">
              <a:cs typeface="+mn-cs"/>
            </a:endParaRPr>
          </a:p>
        </p:txBody>
      </p:sp>
      <p:sp>
        <p:nvSpPr>
          <p:cNvPr id="8195" name="Rectangle 3"/>
          <p:cNvSpPr>
            <a:spLocks noGrp="1" noChangeArrowheads="1"/>
          </p:cNvSpPr>
          <p:nvPr>
            <p:ph type="body" idx="1"/>
          </p:nvPr>
        </p:nvSpPr>
        <p:spPr>
          <a:xfrm>
            <a:off x="685800" y="1295400"/>
            <a:ext cx="8153400" cy="5029200"/>
          </a:xfrm>
        </p:spPr>
        <p:txBody>
          <a:bodyPr/>
          <a:lstStyle/>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Region's Petrochemical Success  Factors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Operations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Marketing  &amp; Logistics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Environment</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Human Resources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Information Technology</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Finance</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Conclusion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strips(upRight)">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685800" y="0"/>
            <a:ext cx="7772400" cy="1143000"/>
          </a:xfrm>
        </p:spPr>
        <p:txBody>
          <a:bodyPr/>
          <a:lstStyle/>
          <a:p>
            <a:pPr algn="l"/>
            <a:r>
              <a:rPr lang="en-US" sz="5400" b="1" smtClean="0">
                <a:solidFill>
                  <a:srgbClr val="FF9900"/>
                </a:solidFill>
              </a:rPr>
              <a:t>Conclusion</a:t>
            </a:r>
          </a:p>
        </p:txBody>
      </p:sp>
      <p:sp>
        <p:nvSpPr>
          <p:cNvPr id="27651" name="Content Placeholder 3"/>
          <p:cNvSpPr>
            <a:spLocks noGrp="1"/>
          </p:cNvSpPr>
          <p:nvPr>
            <p:ph sz="half" idx="2"/>
          </p:nvPr>
        </p:nvSpPr>
        <p:spPr>
          <a:xfrm>
            <a:off x="533400" y="1219200"/>
            <a:ext cx="8382000" cy="2438400"/>
          </a:xfrm>
        </p:spPr>
        <p:txBody>
          <a:bodyPr/>
          <a:lstStyle/>
          <a:p>
            <a:pPr marL="971550" lvl="1" indent="-514350">
              <a:buFont typeface="Times"/>
              <a:buAutoNum type="arabicPeriod"/>
            </a:pPr>
            <a:r>
              <a:rPr lang="en-US" sz="2000" smtClean="0"/>
              <a:t>Expanding Upstream And Downstream Capacity</a:t>
            </a:r>
          </a:p>
          <a:p>
            <a:pPr marL="971550" lvl="1" indent="-514350">
              <a:buFont typeface="Times"/>
              <a:buAutoNum type="arabicPeriod"/>
            </a:pPr>
            <a:r>
              <a:rPr lang="en-US" sz="2000" smtClean="0"/>
              <a:t>Broadening The Product Portfolio</a:t>
            </a:r>
          </a:p>
          <a:p>
            <a:pPr marL="971550" lvl="1" indent="-514350">
              <a:buFont typeface="Times"/>
              <a:buAutoNum type="arabicPeriod"/>
            </a:pPr>
            <a:r>
              <a:rPr lang="en-US" sz="2000" smtClean="0"/>
              <a:t>Extending Geographic Reach</a:t>
            </a:r>
          </a:p>
          <a:p>
            <a:pPr marL="971550" lvl="1" indent="-514350">
              <a:buFont typeface="Times"/>
              <a:buAutoNum type="arabicPeriod"/>
            </a:pPr>
            <a:r>
              <a:rPr lang="en-US" sz="2000" smtClean="0"/>
              <a:t>Crystal Clear Strategy, Finance, and HR</a:t>
            </a:r>
          </a:p>
        </p:txBody>
      </p:sp>
      <p:graphicFrame>
        <p:nvGraphicFramePr>
          <p:cNvPr id="5" name="Content Placeholder 5"/>
          <p:cNvGraphicFramePr>
            <a:graphicFrameLocks/>
          </p:cNvGraphicFramePr>
          <p:nvPr/>
        </p:nvGraphicFramePr>
        <p:xfrm>
          <a:off x="381000" y="2971800"/>
          <a:ext cx="83820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685800" y="0"/>
            <a:ext cx="7772400" cy="1143000"/>
          </a:xfrm>
        </p:spPr>
        <p:txBody>
          <a:bodyPr/>
          <a:lstStyle/>
          <a:p>
            <a:pPr algn="l"/>
            <a:r>
              <a:rPr lang="en-US" b="1" smtClean="0">
                <a:solidFill>
                  <a:srgbClr val="FF9900"/>
                </a:solidFill>
              </a:rPr>
              <a:t>Conclusion – cont’</a:t>
            </a:r>
          </a:p>
        </p:txBody>
      </p:sp>
      <p:sp>
        <p:nvSpPr>
          <p:cNvPr id="4" name="Content Placeholder 3"/>
          <p:cNvSpPr>
            <a:spLocks noGrp="1"/>
          </p:cNvSpPr>
          <p:nvPr>
            <p:ph sz="half" idx="2"/>
          </p:nvPr>
        </p:nvSpPr>
        <p:spPr>
          <a:xfrm>
            <a:off x="533400" y="1219200"/>
            <a:ext cx="8382000" cy="4876800"/>
          </a:xfrm>
        </p:spPr>
        <p:txBody>
          <a:bodyPr/>
          <a:lstStyle/>
          <a:p>
            <a:endParaRPr lang="en-US" sz="2400" smtClean="0"/>
          </a:p>
          <a:p>
            <a:endParaRPr lang="en-US" sz="2400" smtClean="0"/>
          </a:p>
          <a:p>
            <a:r>
              <a:rPr lang="en-US" sz="2400" b="1" smtClean="0"/>
              <a:t>Strategic decisions are required from each player from GCC and though uncertainties  exist, there are rules for success: know your market position, remain flexible under different scenarios, and do not overlook the organizational implications.</a:t>
            </a:r>
          </a:p>
          <a:p>
            <a:endParaRPr lang="en-US" sz="2400" smtClean="0"/>
          </a:p>
          <a:p>
            <a:pPr>
              <a:buFontTx/>
              <a:buNone/>
            </a:pPr>
            <a:endParaRPr lang="en-US" sz="2400" smtClean="0"/>
          </a:p>
          <a:p>
            <a:endParaRPr lang="en-US" sz="2400" smtClean="0"/>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685800" y="0"/>
            <a:ext cx="7772400" cy="1143000"/>
          </a:xfrm>
        </p:spPr>
        <p:txBody>
          <a:bodyPr/>
          <a:lstStyle/>
          <a:p>
            <a:pPr algn="l"/>
            <a:endParaRPr lang="en-US" sz="3000" b="1" smtClean="0">
              <a:solidFill>
                <a:srgbClr val="FF9900"/>
              </a:solidFill>
            </a:endParaRPr>
          </a:p>
        </p:txBody>
      </p:sp>
      <p:sp>
        <p:nvSpPr>
          <p:cNvPr id="4" name="Content Placeholder 3"/>
          <p:cNvSpPr>
            <a:spLocks noGrp="1"/>
          </p:cNvSpPr>
          <p:nvPr>
            <p:ph sz="half" idx="2"/>
          </p:nvPr>
        </p:nvSpPr>
        <p:spPr>
          <a:xfrm>
            <a:off x="533400" y="1219200"/>
            <a:ext cx="8382000" cy="4876800"/>
          </a:xfrm>
        </p:spPr>
        <p:txBody>
          <a:bodyPr/>
          <a:lstStyle/>
          <a:p>
            <a:pPr>
              <a:buFontTx/>
              <a:buNone/>
            </a:pPr>
            <a:endParaRPr lang="en-US" sz="2400" smtClean="0"/>
          </a:p>
          <a:p>
            <a:pPr algn="ctr">
              <a:buFontTx/>
              <a:buNone/>
            </a:pPr>
            <a:r>
              <a:rPr lang="en-US" sz="4400" b="1" smtClean="0"/>
              <a:t>“</a:t>
            </a:r>
            <a:r>
              <a:rPr lang="en-US" sz="4400" b="1" i="1" smtClean="0">
                <a:solidFill>
                  <a:srgbClr val="23C33E"/>
                </a:solidFill>
              </a:rPr>
              <a:t>Last Word </a:t>
            </a:r>
            <a:r>
              <a:rPr lang="en-US" sz="4400" b="1" smtClean="0"/>
              <a:t>” </a:t>
            </a:r>
          </a:p>
          <a:p>
            <a:endParaRPr lang="en-US" sz="2400" smtClean="0"/>
          </a:p>
          <a:p>
            <a:pPr algn="ctr"/>
            <a:r>
              <a:rPr lang="en-US" sz="2400" smtClean="0"/>
              <a:t> </a:t>
            </a:r>
            <a:r>
              <a:rPr lang="en-US" sz="4800" smtClean="0"/>
              <a:t>In spite of all challenges, the GCC will continue to be the Hub of petrochemical</a:t>
            </a:r>
          </a:p>
          <a:p>
            <a:pPr>
              <a:buFontTx/>
              <a:buNone/>
            </a:pPr>
            <a:endParaRPr lang="en-US" sz="2400" smtClean="0"/>
          </a:p>
          <a:p>
            <a:endParaRPr lang="en-US" sz="2400" smtClean="0"/>
          </a:p>
          <a:p>
            <a:endParaRPr 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0"/>
          <p:cNvGrpSpPr>
            <a:grpSpLocks/>
          </p:cNvGrpSpPr>
          <p:nvPr/>
        </p:nvGrpSpPr>
        <p:grpSpPr bwMode="auto">
          <a:xfrm>
            <a:off x="0" y="0"/>
            <a:ext cx="9144000" cy="5638800"/>
            <a:chOff x="0" y="0"/>
            <a:chExt cx="9144000" cy="6858000"/>
          </a:xfrm>
        </p:grpSpPr>
        <p:pic>
          <p:nvPicPr>
            <p:cNvPr id="30724" name="j0178459.jpg"/>
            <p:cNvPicPr>
              <a:picLocks noChangeAspect="1"/>
            </p:cNvPicPr>
            <p:nvPr/>
          </p:nvPicPr>
          <p:blipFill>
            <a:blip r:embed="rId3"/>
            <a:srcRect l="6255" r="6255"/>
            <a:stretch>
              <a:fillRect/>
            </a:stretch>
          </p:blipFill>
          <p:spPr bwMode="auto">
            <a:xfrm>
              <a:off x="3886200" y="0"/>
              <a:ext cx="5257800" cy="6858000"/>
            </a:xfrm>
            <a:prstGeom prst="rect">
              <a:avLst/>
            </a:prstGeom>
            <a:noFill/>
            <a:ln w="9525">
              <a:noFill/>
              <a:miter lim="800000"/>
              <a:headEnd/>
              <a:tailEnd/>
            </a:ln>
          </p:spPr>
        </p:pic>
        <p:pic>
          <p:nvPicPr>
            <p:cNvPr id="9" name="j0321055.jpg"/>
            <p:cNvPicPr>
              <a:picLocks noChangeAspect="1"/>
            </p:cNvPicPr>
            <p:nvPr/>
          </p:nvPicPr>
          <p:blipFill>
            <a:blip r:embed="rId4"/>
            <a:srcRect t="2556" b="2556"/>
            <a:stretch>
              <a:fillRect/>
            </a:stretch>
          </p:blipFill>
          <p:spPr bwMode="auto">
            <a:xfrm>
              <a:off x="0" y="0"/>
              <a:ext cx="4754563" cy="6858000"/>
            </a:xfrm>
            <a:prstGeom prst="rect">
              <a:avLst/>
            </a:prstGeom>
            <a:solidFill>
              <a:schemeClr val="bg1"/>
            </a:solidFill>
            <a:ln w="34925" cap="rnd" cmpd="sng" algn="ctr">
              <a:noFill/>
              <a:prstDash val="solid"/>
              <a:miter lim="800000"/>
              <a:headEnd/>
              <a:tailEnd/>
            </a:ln>
            <a:effectLst>
              <a:outerShdw blurRad="50800" algn="tl" rotWithShape="0">
                <a:srgbClr val="000000">
                  <a:alpha val="64000"/>
                </a:srgbClr>
              </a:outerShdw>
            </a:effectLst>
          </p:spPr>
        </p:pic>
      </p:grpSp>
      <p:sp>
        <p:nvSpPr>
          <p:cNvPr id="30723" name="Rectangle 2"/>
          <p:cNvSpPr>
            <a:spLocks noGrp="1" noChangeArrowheads="1"/>
          </p:cNvSpPr>
          <p:nvPr>
            <p:ph type="title"/>
          </p:nvPr>
        </p:nvSpPr>
        <p:spPr>
          <a:xfrm>
            <a:off x="609600" y="228600"/>
            <a:ext cx="7772400" cy="838200"/>
          </a:xfrm>
        </p:spPr>
        <p:txBody>
          <a:bodyPr/>
          <a:lstStyle/>
          <a:p>
            <a:pPr algn="l" eaLnBrk="1" hangingPunct="1"/>
            <a:r>
              <a:rPr lang="en-US" sz="3200" b="1" smtClean="0">
                <a:solidFill>
                  <a:srgbClr val="FF9900"/>
                </a:solidFill>
              </a:rPr>
              <a:t>QAPCO in a Glance</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QAPCO  =======  Mesaieed</a:t>
            </a:r>
          </a:p>
        </p:txBody>
      </p:sp>
      <p:sp>
        <p:nvSpPr>
          <p:cNvPr id="31747" name="Content Placeholder 3"/>
          <p:cNvSpPr>
            <a:spLocks noGrp="1"/>
          </p:cNvSpPr>
          <p:nvPr>
            <p:ph sz="half" idx="2"/>
          </p:nvPr>
        </p:nvSpPr>
        <p:spPr>
          <a:xfrm>
            <a:off x="533400" y="1219200"/>
            <a:ext cx="8382000" cy="4876800"/>
          </a:xfrm>
        </p:spPr>
        <p:txBody>
          <a:bodyPr/>
          <a:lstStyle/>
          <a:p>
            <a:pPr>
              <a:buFontTx/>
              <a:buNone/>
            </a:pPr>
            <a:endParaRPr lang="en-US" sz="2400" smtClean="0"/>
          </a:p>
          <a:p>
            <a:pPr>
              <a:buFontTx/>
              <a:buNone/>
            </a:pPr>
            <a:endParaRPr lang="en-US" sz="2400" smtClean="0"/>
          </a:p>
          <a:p>
            <a:endParaRPr lang="en-US" sz="2400" smtClean="0"/>
          </a:p>
          <a:p>
            <a:endParaRPr lang="en-US" sz="2400" smtClean="0"/>
          </a:p>
        </p:txBody>
      </p:sp>
      <p:pic>
        <p:nvPicPr>
          <p:cNvPr id="31748" name="Picture 3" descr="QAPCO Site at Mesaieed.png"/>
          <p:cNvPicPr>
            <a:picLocks noChangeAspect="1"/>
          </p:cNvPicPr>
          <p:nvPr/>
        </p:nvPicPr>
        <p:blipFill>
          <a:blip r:embed="rId2"/>
          <a:srcRect/>
          <a:stretch>
            <a:fillRect/>
          </a:stretch>
        </p:blipFill>
        <p:spPr bwMode="auto">
          <a:xfrm>
            <a:off x="0" y="1600200"/>
            <a:ext cx="9144000" cy="4343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Ethylene Plant </a:t>
            </a:r>
          </a:p>
        </p:txBody>
      </p:sp>
      <p:sp>
        <p:nvSpPr>
          <p:cNvPr id="32771" name="Content Placeholder 3"/>
          <p:cNvSpPr>
            <a:spLocks noGrp="1"/>
          </p:cNvSpPr>
          <p:nvPr>
            <p:ph sz="half" idx="2"/>
          </p:nvPr>
        </p:nvSpPr>
        <p:spPr>
          <a:xfrm>
            <a:off x="533400" y="1219200"/>
            <a:ext cx="8382000" cy="4876800"/>
          </a:xfrm>
        </p:spPr>
        <p:txBody>
          <a:bodyPr/>
          <a:lstStyle/>
          <a:p>
            <a:pPr>
              <a:buFontTx/>
              <a:buNone/>
            </a:pPr>
            <a:endParaRPr lang="en-US" sz="2400" smtClean="0"/>
          </a:p>
          <a:p>
            <a:pPr>
              <a:buFontTx/>
              <a:buNone/>
            </a:pPr>
            <a:endParaRPr lang="en-US" sz="2400" smtClean="0"/>
          </a:p>
          <a:p>
            <a:endParaRPr lang="en-US" sz="2400" smtClean="0"/>
          </a:p>
          <a:p>
            <a:endParaRPr lang="en-US" sz="2400" smtClean="0"/>
          </a:p>
        </p:txBody>
      </p:sp>
      <p:pic>
        <p:nvPicPr>
          <p:cNvPr id="32772" name="Picture 5" descr="Ethylene Plant.jpg"/>
          <p:cNvPicPr>
            <a:picLocks noChangeAspect="1"/>
          </p:cNvPicPr>
          <p:nvPr/>
        </p:nvPicPr>
        <p:blipFill>
          <a:blip r:embed="rId2"/>
          <a:srcRect/>
          <a:stretch>
            <a:fillRect/>
          </a:stretch>
        </p:blipFill>
        <p:spPr bwMode="auto">
          <a:xfrm>
            <a:off x="0" y="1219200"/>
            <a:ext cx="9144000" cy="4775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95800" y="1143000"/>
            <a:ext cx="4648200" cy="4800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1" name="Rectangle 2"/>
          <p:cNvSpPr>
            <a:spLocks noGrp="1" noChangeArrowheads="1"/>
          </p:cNvSpPr>
          <p:nvPr>
            <p:ph type="title"/>
          </p:nvPr>
        </p:nvSpPr>
        <p:spPr>
          <a:xfrm>
            <a:off x="533400" y="152400"/>
            <a:ext cx="7772400" cy="533400"/>
          </a:xfrm>
        </p:spPr>
        <p:txBody>
          <a:bodyPr/>
          <a:lstStyle/>
          <a:p>
            <a:pPr eaLnBrk="1" hangingPunct="1"/>
            <a:r>
              <a:rPr lang="en-US" sz="3200" b="1" smtClean="0">
                <a:solidFill>
                  <a:srgbClr val="FF9900"/>
                </a:solidFill>
              </a:rPr>
              <a:t>AGENDA</a:t>
            </a:r>
          </a:p>
        </p:txBody>
      </p:sp>
      <p:sp>
        <p:nvSpPr>
          <p:cNvPr id="4" name="AutoShape 4"/>
          <p:cNvSpPr>
            <a:spLocks noChangeArrowheads="1"/>
          </p:cNvSpPr>
          <p:nvPr/>
        </p:nvSpPr>
        <p:spPr bwMode="auto">
          <a:xfrm>
            <a:off x="685800" y="1433513"/>
            <a:ext cx="6324600" cy="457200"/>
          </a:xfrm>
          <a:prstGeom prst="roundRect">
            <a:avLst>
              <a:gd name="adj" fmla="val 29366"/>
            </a:avLst>
          </a:prstGeom>
          <a:gradFill rotWithShape="0">
            <a:gsLst>
              <a:gs pos="0">
                <a:srgbClr val="009999"/>
              </a:gs>
              <a:gs pos="100000">
                <a:srgbClr val="009999">
                  <a:gamma/>
                  <a:shade val="60000"/>
                  <a:invGamma/>
                </a:srgbClr>
              </a:gs>
            </a:gsLst>
            <a:lin ang="2700000" scaled="1"/>
          </a:gradFill>
          <a:ln w="12700">
            <a:solidFill>
              <a:schemeClr val="bg2"/>
            </a:solidFill>
            <a:round/>
            <a:headEnd/>
            <a:tailEnd/>
          </a:ln>
          <a:effectLst>
            <a:outerShdw dist="107763" dir="2700000" algn="ctr" rotWithShape="0">
              <a:schemeClr val="bg2"/>
            </a:outerShdw>
          </a:effectLst>
        </p:spPr>
        <p:txBody>
          <a:bodyPr wrap="none" anchor="ctr"/>
          <a:lstStyle/>
          <a:p>
            <a:pPr>
              <a:spcBef>
                <a:spcPct val="20000"/>
              </a:spcBef>
              <a:buFontTx/>
              <a:buChar char="•"/>
              <a:defRPr/>
            </a:pPr>
            <a:endParaRPr lang="en-US" dirty="0">
              <a:cs typeface="+mn-cs"/>
            </a:endParaRPr>
          </a:p>
        </p:txBody>
      </p:sp>
      <p:sp>
        <p:nvSpPr>
          <p:cNvPr id="8195" name="Rectangle 3"/>
          <p:cNvSpPr>
            <a:spLocks noGrp="1" noChangeArrowheads="1"/>
          </p:cNvSpPr>
          <p:nvPr>
            <p:ph type="body" idx="1"/>
          </p:nvPr>
        </p:nvSpPr>
        <p:spPr>
          <a:xfrm>
            <a:off x="685800" y="1295400"/>
            <a:ext cx="8153400" cy="4800600"/>
          </a:xfrm>
        </p:spPr>
        <p:txBody>
          <a:bodyPr/>
          <a:lstStyle/>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Region's Success Factors &amp; Challenges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Operations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Marketing  &amp; Logistics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Environment</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Human Resources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Information Technology</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Finance</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Conclusion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18" presetClass="entr" presetSubtype="3"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Righ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Polyethylene Plant</a:t>
            </a:r>
          </a:p>
        </p:txBody>
      </p:sp>
      <p:sp>
        <p:nvSpPr>
          <p:cNvPr id="33795" name="Content Placeholder 3"/>
          <p:cNvSpPr>
            <a:spLocks noGrp="1"/>
          </p:cNvSpPr>
          <p:nvPr>
            <p:ph sz="half" idx="2"/>
          </p:nvPr>
        </p:nvSpPr>
        <p:spPr>
          <a:xfrm>
            <a:off x="533400" y="1219200"/>
            <a:ext cx="8382000" cy="4876800"/>
          </a:xfrm>
        </p:spPr>
        <p:txBody>
          <a:bodyPr/>
          <a:lstStyle/>
          <a:p>
            <a:pPr>
              <a:buFontTx/>
              <a:buNone/>
            </a:pPr>
            <a:endParaRPr lang="en-US" sz="2400" smtClean="0"/>
          </a:p>
          <a:p>
            <a:pPr>
              <a:buFontTx/>
              <a:buNone/>
            </a:pPr>
            <a:endParaRPr lang="en-US" sz="2400" smtClean="0"/>
          </a:p>
          <a:p>
            <a:endParaRPr lang="en-US" sz="2400" smtClean="0"/>
          </a:p>
          <a:p>
            <a:endParaRPr lang="en-US" sz="2400" smtClean="0"/>
          </a:p>
        </p:txBody>
      </p:sp>
      <p:pic>
        <p:nvPicPr>
          <p:cNvPr id="33796" name="Picture 6" descr="Polyethylene Plant.jpg"/>
          <p:cNvPicPr>
            <a:picLocks noChangeAspect="1"/>
          </p:cNvPicPr>
          <p:nvPr/>
        </p:nvPicPr>
        <p:blipFill>
          <a:blip r:embed="rId2"/>
          <a:srcRect/>
          <a:stretch>
            <a:fillRect/>
          </a:stretch>
        </p:blipFill>
        <p:spPr bwMode="auto">
          <a:xfrm>
            <a:off x="0" y="1295400"/>
            <a:ext cx="9144000" cy="471646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Jetty</a:t>
            </a:r>
          </a:p>
        </p:txBody>
      </p:sp>
      <p:sp>
        <p:nvSpPr>
          <p:cNvPr id="34819" name="Content Placeholder 3"/>
          <p:cNvSpPr>
            <a:spLocks noGrp="1"/>
          </p:cNvSpPr>
          <p:nvPr>
            <p:ph sz="half" idx="2"/>
          </p:nvPr>
        </p:nvSpPr>
        <p:spPr>
          <a:xfrm>
            <a:off x="533400" y="1219200"/>
            <a:ext cx="8382000" cy="4876800"/>
          </a:xfrm>
        </p:spPr>
        <p:txBody>
          <a:bodyPr/>
          <a:lstStyle/>
          <a:p>
            <a:pPr>
              <a:buFontTx/>
              <a:buNone/>
            </a:pPr>
            <a:endParaRPr lang="en-US" sz="2400" smtClean="0"/>
          </a:p>
          <a:p>
            <a:pPr>
              <a:buFontTx/>
              <a:buNone/>
            </a:pPr>
            <a:endParaRPr lang="en-US" sz="2400" smtClean="0"/>
          </a:p>
          <a:p>
            <a:endParaRPr lang="en-US" sz="2400" smtClean="0"/>
          </a:p>
          <a:p>
            <a:endParaRPr lang="en-US" sz="2400" smtClean="0"/>
          </a:p>
        </p:txBody>
      </p:sp>
      <p:pic>
        <p:nvPicPr>
          <p:cNvPr id="34820" name="Picture 6" descr="Jetty Facilities 3.jpg"/>
          <p:cNvPicPr>
            <a:picLocks noChangeAspect="1"/>
          </p:cNvPicPr>
          <p:nvPr/>
        </p:nvPicPr>
        <p:blipFill>
          <a:blip r:embed="rId2"/>
          <a:srcRect/>
          <a:stretch>
            <a:fillRect/>
          </a:stretch>
        </p:blipFill>
        <p:spPr bwMode="auto">
          <a:xfrm>
            <a:off x="0" y="1143000"/>
            <a:ext cx="9156700" cy="48482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Jetty</a:t>
            </a:r>
          </a:p>
        </p:txBody>
      </p:sp>
      <p:sp>
        <p:nvSpPr>
          <p:cNvPr id="35843" name="Content Placeholder 3"/>
          <p:cNvSpPr>
            <a:spLocks noGrp="1"/>
          </p:cNvSpPr>
          <p:nvPr>
            <p:ph sz="half" idx="2"/>
          </p:nvPr>
        </p:nvSpPr>
        <p:spPr>
          <a:xfrm>
            <a:off x="533400" y="1219200"/>
            <a:ext cx="8382000" cy="4876800"/>
          </a:xfrm>
        </p:spPr>
        <p:txBody>
          <a:bodyPr/>
          <a:lstStyle/>
          <a:p>
            <a:pPr>
              <a:buFontTx/>
              <a:buNone/>
            </a:pPr>
            <a:endParaRPr lang="en-US" sz="2400" smtClean="0"/>
          </a:p>
          <a:p>
            <a:pPr>
              <a:buFontTx/>
              <a:buNone/>
            </a:pPr>
            <a:endParaRPr lang="en-US" sz="2400" smtClean="0"/>
          </a:p>
          <a:p>
            <a:endParaRPr lang="en-US" sz="2400" smtClean="0"/>
          </a:p>
          <a:p>
            <a:endParaRPr lang="en-US" sz="2400" smtClean="0"/>
          </a:p>
        </p:txBody>
      </p:sp>
      <p:pic>
        <p:nvPicPr>
          <p:cNvPr id="35844" name="Picture 6" descr="Jetty Facilities 2.jpg"/>
          <p:cNvPicPr>
            <a:picLocks noChangeAspect="1"/>
          </p:cNvPicPr>
          <p:nvPr/>
        </p:nvPicPr>
        <p:blipFill>
          <a:blip r:embed="rId2"/>
          <a:srcRect/>
          <a:stretch>
            <a:fillRect/>
          </a:stretch>
        </p:blipFill>
        <p:spPr bwMode="auto">
          <a:xfrm>
            <a:off x="0" y="1295400"/>
            <a:ext cx="9148763" cy="46958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Disclaimer &amp; Trade marks</a:t>
            </a:r>
          </a:p>
        </p:txBody>
      </p:sp>
      <p:sp>
        <p:nvSpPr>
          <p:cNvPr id="36867" name="Content Placeholder 3"/>
          <p:cNvSpPr>
            <a:spLocks noGrp="1"/>
          </p:cNvSpPr>
          <p:nvPr>
            <p:ph sz="half" idx="2"/>
          </p:nvPr>
        </p:nvSpPr>
        <p:spPr>
          <a:xfrm>
            <a:off x="533400" y="1219200"/>
            <a:ext cx="8382000" cy="4876800"/>
          </a:xfrm>
        </p:spPr>
        <p:txBody>
          <a:bodyPr/>
          <a:lstStyle/>
          <a:p>
            <a:r>
              <a:rPr lang="en-US" sz="1600" smtClean="0"/>
              <a:t>The statements in this presentation relating to matters that are not historical facts are forward-looking statements. These forward-looking statements are based upon assumptions of management which are believed to be reasonable at the time made, and are subject to significant risks and uncertainties. Actual results could differ materially based on factors including, but not limited to, the ability to implement business strategies; availability, cost and price volatility of raw materials and utilities; supply/demand balances; industry production capacities and operating rates; uncertainties associated with the worldwide economies; legal, tax and environmental proceedings; cyclical nature of the chemical and refining industries; operating interruptions; current and potential governmental regulatory actions; terrorist acts; international political unrest; competitive products and pricing; technological developments; risks of doing business; access to capital markets; and other risk factors.</a:t>
            </a:r>
          </a:p>
          <a:p>
            <a:r>
              <a:rPr lang="en-US" sz="1600" smtClean="0"/>
              <a:t>This presentation contains time sensitive information that is accurate only as of the time hereof. We undertake no obligation to update the information presented herein except to the extent required by law.</a:t>
            </a:r>
          </a:p>
          <a:p>
            <a:r>
              <a:rPr lang="en-US" sz="2400" i="1" smtClean="0"/>
              <a:t>QAPCO &amp; Qatofin logos are registered trade marks.</a:t>
            </a:r>
          </a:p>
          <a:p>
            <a:pPr>
              <a:buFontTx/>
              <a:buNone/>
            </a:pPr>
            <a:endParaRPr lang="en-US" sz="2400" smtClean="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a:xfrm>
            <a:off x="685800" y="0"/>
            <a:ext cx="7772400" cy="1143000"/>
          </a:xfrm>
        </p:spPr>
        <p:txBody>
          <a:bodyPr/>
          <a:lstStyle/>
          <a:p>
            <a:r>
              <a:rPr lang="en-US" sz="3000" b="1" smtClean="0">
                <a:solidFill>
                  <a:srgbClr val="FF9900"/>
                </a:solidFill>
              </a:rPr>
              <a:t>Thank You  </a:t>
            </a:r>
          </a:p>
        </p:txBody>
      </p:sp>
      <p:pic>
        <p:nvPicPr>
          <p:cNvPr id="37891" name="Picture 6" descr="D:\My Documents\Projects\QAPCO\General\Questions Slide.bmp"/>
          <p:cNvPicPr>
            <a:picLocks noChangeAspect="1" noChangeArrowheads="1"/>
          </p:cNvPicPr>
          <p:nvPr/>
        </p:nvPicPr>
        <p:blipFill>
          <a:blip r:embed="rId2"/>
          <a:srcRect/>
          <a:stretch>
            <a:fillRect/>
          </a:stretch>
        </p:blipFill>
        <p:spPr bwMode="auto">
          <a:xfrm>
            <a:off x="0" y="1143000"/>
            <a:ext cx="9144000" cy="4800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685800" y="0"/>
            <a:ext cx="7772400" cy="914400"/>
          </a:xfrm>
        </p:spPr>
        <p:txBody>
          <a:bodyPr/>
          <a:lstStyle/>
          <a:p>
            <a:r>
              <a:rPr lang="en-US" sz="2800" b="1" smtClean="0">
                <a:solidFill>
                  <a:srgbClr val="FF9900"/>
                </a:solidFill>
              </a:rPr>
              <a:t>I. The Region's Petrochemical Success</a:t>
            </a:r>
          </a:p>
        </p:txBody>
      </p:sp>
      <p:sp>
        <p:nvSpPr>
          <p:cNvPr id="4" name="Content Placeholder 3"/>
          <p:cNvSpPr>
            <a:spLocks noGrp="1"/>
          </p:cNvSpPr>
          <p:nvPr>
            <p:ph sz="half" idx="2"/>
          </p:nvPr>
        </p:nvSpPr>
        <p:spPr>
          <a:xfrm>
            <a:off x="533400" y="1066800"/>
            <a:ext cx="8382000" cy="5029200"/>
          </a:xfrm>
        </p:spPr>
        <p:txBody>
          <a:bodyPr/>
          <a:lstStyle/>
          <a:p>
            <a:pPr marL="0" indent="0">
              <a:buFontTx/>
              <a:buNone/>
              <a:defRPr/>
            </a:pPr>
            <a:r>
              <a:rPr lang="en-US" sz="2800" b="1" dirty="0" smtClean="0"/>
              <a:t>….Attributed to many factors:</a:t>
            </a:r>
          </a:p>
          <a:p>
            <a:pPr marL="457200" indent="-457200">
              <a:buFont typeface="+mj-lt"/>
              <a:buAutoNum type="arabicPeriod"/>
              <a:defRPr/>
            </a:pPr>
            <a:r>
              <a:rPr lang="en-US" sz="2400" dirty="0" smtClean="0"/>
              <a:t>The relative advantage of competitive feedstock cost </a:t>
            </a:r>
          </a:p>
          <a:p>
            <a:pPr marL="457200" indent="-457200">
              <a:buFont typeface="+mj-lt"/>
              <a:buAutoNum type="arabicPeriod"/>
              <a:defRPr/>
            </a:pPr>
            <a:r>
              <a:rPr lang="en-US" sz="2400" dirty="0" smtClean="0"/>
              <a:t>Competitive labor cost  </a:t>
            </a:r>
          </a:p>
          <a:p>
            <a:pPr marL="457200" indent="-457200">
              <a:buFont typeface="+mj-lt"/>
              <a:buAutoNum type="arabicPeriod"/>
              <a:defRPr/>
            </a:pPr>
            <a:r>
              <a:rPr lang="en-US" sz="2400" dirty="0" smtClean="0"/>
              <a:t>Well developed infrastructure and support</a:t>
            </a:r>
          </a:p>
          <a:p>
            <a:pPr marL="457200" indent="-457200">
              <a:buFont typeface="+mj-lt"/>
              <a:buAutoNum type="arabicPeriod"/>
              <a:defRPr/>
            </a:pPr>
            <a:r>
              <a:rPr lang="en-US" sz="2400" dirty="0" smtClean="0"/>
              <a:t>Fiscal incentives, exemptions and taxes </a:t>
            </a:r>
          </a:p>
          <a:p>
            <a:pPr marL="457200" indent="-457200">
              <a:buFont typeface="+mj-lt"/>
              <a:buAutoNum type="arabicPeriod"/>
              <a:defRPr/>
            </a:pPr>
            <a:r>
              <a:rPr lang="en-US" sz="2400" dirty="0" smtClean="0"/>
              <a:t>Government support through policies and legislation </a:t>
            </a:r>
          </a:p>
          <a:p>
            <a:pPr marL="457200" indent="-457200">
              <a:buFont typeface="+mj-lt"/>
              <a:buAutoNum type="arabicPeriod"/>
              <a:defRPr/>
            </a:pPr>
            <a:r>
              <a:rPr lang="en-US" sz="2400" dirty="0" smtClean="0"/>
              <a:t>Geographic advantageous positioning in targeting, Asian, African and European Markets</a:t>
            </a:r>
          </a:p>
          <a:p>
            <a:pPr marL="457200" indent="-457200">
              <a:buFont typeface="+mj-lt"/>
              <a:buAutoNum type="arabicPeriod"/>
              <a:defRPr/>
            </a:pPr>
            <a:r>
              <a:rPr lang="en-US" sz="2400" dirty="0" smtClean="0"/>
              <a:t>Economy of Scale benefits due to large projects with much lower  operating &amp; capital costs compared to much smaller scale existing projects in the western world</a:t>
            </a:r>
          </a:p>
          <a:p>
            <a:pPr>
              <a:defRPr/>
            </a:pPr>
            <a:endParaRPr lang="en-US" sz="2400" dirty="0" smtClean="0"/>
          </a:p>
          <a:p>
            <a:pPr>
              <a:defRPr/>
            </a:pPr>
            <a:endParaRPr lang="en-US" sz="24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685800" y="0"/>
            <a:ext cx="7772400" cy="762000"/>
          </a:xfrm>
        </p:spPr>
        <p:txBody>
          <a:bodyPr/>
          <a:lstStyle/>
          <a:p>
            <a:pPr algn="l"/>
            <a:r>
              <a:rPr lang="en-US" sz="2800" b="1" smtClean="0">
                <a:solidFill>
                  <a:srgbClr val="FF9900"/>
                </a:solidFill>
              </a:rPr>
              <a:t>II.</a:t>
            </a:r>
            <a:r>
              <a:rPr lang="en-US" sz="2800" b="1" smtClean="0">
                <a:solidFill>
                  <a:srgbClr val="E2AC00"/>
                </a:solidFill>
              </a:rPr>
              <a:t> </a:t>
            </a:r>
            <a:r>
              <a:rPr lang="en-US" sz="2800" b="1" smtClean="0">
                <a:solidFill>
                  <a:srgbClr val="FF9900"/>
                </a:solidFill>
              </a:rPr>
              <a:t>The Major Challenges are</a:t>
            </a:r>
            <a:endParaRPr lang="en-US" sz="2800" b="1" smtClean="0">
              <a:solidFill>
                <a:srgbClr val="E2AC00"/>
              </a:solidFill>
            </a:endParaRPr>
          </a:p>
        </p:txBody>
      </p:sp>
      <p:sp>
        <p:nvSpPr>
          <p:cNvPr id="1028" name="Content Placeholder 3"/>
          <p:cNvSpPr>
            <a:spLocks noGrp="1"/>
          </p:cNvSpPr>
          <p:nvPr>
            <p:ph sz="half" idx="2"/>
          </p:nvPr>
        </p:nvSpPr>
        <p:spPr>
          <a:xfrm>
            <a:off x="533400" y="1066800"/>
            <a:ext cx="8382000" cy="4876800"/>
          </a:xfrm>
        </p:spPr>
        <p:txBody>
          <a:bodyPr/>
          <a:lstStyle/>
          <a:p>
            <a:pPr>
              <a:buFontTx/>
              <a:buNone/>
            </a:pPr>
            <a:endParaRPr lang="en-US" sz="2400" smtClean="0"/>
          </a:p>
          <a:p>
            <a:pPr>
              <a:buFontTx/>
              <a:buNone/>
            </a:pPr>
            <a:endParaRPr lang="en-US" sz="2400" smtClean="0"/>
          </a:p>
          <a:p>
            <a:endParaRPr lang="en-US" sz="2400" smtClean="0"/>
          </a:p>
          <a:p>
            <a:endParaRPr lang="en-US" sz="2400" smtClean="0"/>
          </a:p>
        </p:txBody>
      </p:sp>
      <p:sp>
        <p:nvSpPr>
          <p:cNvPr id="5" name="Rectangle 3"/>
          <p:cNvSpPr txBox="1">
            <a:spLocks noChangeArrowheads="1"/>
          </p:cNvSpPr>
          <p:nvPr/>
        </p:nvSpPr>
        <p:spPr bwMode="auto">
          <a:xfrm>
            <a:off x="457200" y="1066800"/>
            <a:ext cx="8153400" cy="3352800"/>
          </a:xfrm>
          <a:prstGeom prst="rect">
            <a:avLst/>
          </a:prstGeom>
          <a:noFill/>
          <a:ln w="9525">
            <a:noFill/>
            <a:miter lim="800000"/>
            <a:headEnd/>
            <a:tailEnd/>
          </a:ln>
        </p:spPr>
        <p:txBody>
          <a:bodyPr/>
          <a:lstStyle/>
          <a:p>
            <a:pPr marL="971550" lvl="1" indent="-514350">
              <a:spcBef>
                <a:spcPct val="20000"/>
              </a:spcBef>
              <a:buFont typeface="+mj-lt"/>
              <a:buAutoNum type="arabicPeriod"/>
              <a:defRPr/>
            </a:pPr>
            <a:r>
              <a:rPr lang="en-US" sz="1800" b="1" kern="0" dirty="0">
                <a:latin typeface="+mn-lt"/>
                <a:cs typeface="+mn-cs"/>
              </a:rPr>
              <a:t>New Companies are Appearing, Expanding Rapidly and New Mergers/ Acquisitions are Taking Place</a:t>
            </a:r>
          </a:p>
          <a:p>
            <a:pPr marL="971550" lvl="1" indent="-514350">
              <a:spcBef>
                <a:spcPct val="20000"/>
              </a:spcBef>
              <a:buFont typeface="+mj-lt"/>
              <a:buAutoNum type="arabicPeriod"/>
              <a:defRPr/>
            </a:pPr>
            <a:r>
              <a:rPr lang="en-US" sz="1800" b="1" kern="0" dirty="0">
                <a:latin typeface="+mn-lt"/>
                <a:cs typeface="+mn-cs"/>
              </a:rPr>
              <a:t>Long-established Western Companies are Exiting, Shrinking, or Moving East, Often in Partnerships, Trying to Defend Their Stakes</a:t>
            </a:r>
          </a:p>
          <a:p>
            <a:pPr marL="971550" lvl="1" indent="-514350">
              <a:spcBef>
                <a:spcPct val="20000"/>
              </a:spcBef>
              <a:buFont typeface="+mj-lt"/>
              <a:buAutoNum type="arabicPeriod"/>
              <a:defRPr/>
            </a:pPr>
            <a:r>
              <a:rPr lang="en-US" sz="1800" b="1" kern="0" dirty="0">
                <a:latin typeface="+mn-lt"/>
                <a:cs typeface="+mn-cs"/>
              </a:rPr>
              <a:t>New Technologies May Transform the Industry Further</a:t>
            </a:r>
          </a:p>
          <a:p>
            <a:pPr marL="971550" lvl="1" indent="-514350">
              <a:spcBef>
                <a:spcPct val="20000"/>
              </a:spcBef>
              <a:buFont typeface="+mj-lt"/>
              <a:buAutoNum type="arabicPeriod"/>
              <a:defRPr/>
            </a:pPr>
            <a:r>
              <a:rPr lang="en-US" sz="1800" b="1" kern="0" dirty="0">
                <a:latin typeface="+mn-lt"/>
                <a:cs typeface="+mn-cs"/>
              </a:rPr>
              <a:t>Finance, and HR</a:t>
            </a:r>
          </a:p>
          <a:p>
            <a:pPr marL="971550" lvl="1" indent="-514350">
              <a:spcBef>
                <a:spcPct val="20000"/>
              </a:spcBef>
              <a:buFont typeface="+mj-lt"/>
              <a:buAutoNum type="arabicPeriod"/>
              <a:defRPr/>
            </a:pPr>
            <a:endParaRPr lang="en-US" kern="0" dirty="0">
              <a:latin typeface="+mn-lt"/>
              <a:cs typeface="+mn-cs"/>
            </a:endParaRPr>
          </a:p>
          <a:p>
            <a:pPr marL="342900" indent="-342900">
              <a:spcBef>
                <a:spcPct val="20000"/>
              </a:spcBef>
              <a:buFontTx/>
              <a:buChar char="•"/>
              <a:defRPr/>
            </a:pPr>
            <a:endParaRPr lang="en-US" sz="2000" kern="0" dirty="0">
              <a:latin typeface="+mn-lt"/>
              <a:cs typeface="+mn-cs"/>
            </a:endParaRPr>
          </a:p>
        </p:txBody>
      </p:sp>
      <p:graphicFrame>
        <p:nvGraphicFramePr>
          <p:cNvPr id="14340" name="Object 4"/>
          <p:cNvGraphicFramePr>
            <a:graphicFrameLocks noChangeAspect="1"/>
          </p:cNvGraphicFramePr>
          <p:nvPr/>
        </p:nvGraphicFramePr>
        <p:xfrm>
          <a:off x="228600" y="3200400"/>
          <a:ext cx="8763000" cy="2971800"/>
        </p:xfrm>
        <a:graphic>
          <a:graphicData uri="http://schemas.openxmlformats.org/presentationml/2006/ole">
            <p:oleObj spid="_x0000_s1026" name="Slide" r:id="rId3" imgW="1409827" imgH="1057754" progId="PowerPoint.Slide.8">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hlink"/>
                                      </p:to>
                                    </p:animClr>
                                  </p:sub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14340"/>
                                        </p:tgtEl>
                                        <p:attrNameLst>
                                          <p:attrName>style.visibility</p:attrName>
                                        </p:attrNameLst>
                                      </p:cBhvr>
                                      <p:to>
                                        <p:strVal val="visible"/>
                                      </p:to>
                                    </p:set>
                                    <p:animEffect transition="in" filter="blinds(horizontal)">
                                      <p:cBhvr>
                                        <p:cTn id="26"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28600"/>
            <a:ext cx="7772400" cy="838200"/>
          </a:xfrm>
        </p:spPr>
        <p:txBody>
          <a:bodyPr/>
          <a:lstStyle/>
          <a:p>
            <a:pPr algn="l" eaLnBrk="1" hangingPunct="1"/>
            <a:r>
              <a:rPr lang="en-US" sz="3200" b="1" smtClean="0">
                <a:solidFill>
                  <a:srgbClr val="FF9900"/>
                </a:solidFill>
              </a:rPr>
              <a:t>Agenda</a:t>
            </a:r>
          </a:p>
        </p:txBody>
      </p:sp>
      <p:sp>
        <p:nvSpPr>
          <p:cNvPr id="6" name="AutoShape 4"/>
          <p:cNvSpPr>
            <a:spLocks noChangeArrowheads="1"/>
          </p:cNvSpPr>
          <p:nvPr/>
        </p:nvSpPr>
        <p:spPr bwMode="auto">
          <a:xfrm>
            <a:off x="671513" y="2016125"/>
            <a:ext cx="1690687" cy="457200"/>
          </a:xfrm>
          <a:prstGeom prst="roundRect">
            <a:avLst>
              <a:gd name="adj" fmla="val 29366"/>
            </a:avLst>
          </a:prstGeom>
          <a:gradFill rotWithShape="0">
            <a:gsLst>
              <a:gs pos="0">
                <a:srgbClr val="009999"/>
              </a:gs>
              <a:gs pos="100000">
                <a:srgbClr val="009999">
                  <a:gamma/>
                  <a:shade val="60000"/>
                  <a:invGamma/>
                </a:srgbClr>
              </a:gs>
            </a:gsLst>
            <a:lin ang="2700000" scaled="1"/>
          </a:gradFill>
          <a:ln w="12700">
            <a:solidFill>
              <a:schemeClr val="bg2"/>
            </a:solidFill>
            <a:round/>
            <a:headEnd/>
            <a:tailEnd/>
          </a:ln>
          <a:effectLst>
            <a:outerShdw dist="107763" dir="2700000" algn="ctr" rotWithShape="0">
              <a:schemeClr val="bg2"/>
            </a:outerShdw>
          </a:effectLst>
        </p:spPr>
        <p:txBody>
          <a:bodyPr wrap="none" anchor="ctr"/>
          <a:lstStyle/>
          <a:p>
            <a:pPr>
              <a:spcBef>
                <a:spcPct val="20000"/>
              </a:spcBef>
              <a:buFontTx/>
              <a:buChar char="•"/>
              <a:defRPr/>
            </a:pPr>
            <a:endParaRPr lang="en-US" dirty="0">
              <a:cs typeface="+mn-cs"/>
            </a:endParaRPr>
          </a:p>
        </p:txBody>
      </p:sp>
      <p:sp>
        <p:nvSpPr>
          <p:cNvPr id="8195" name="Rectangle 3"/>
          <p:cNvSpPr>
            <a:spLocks noGrp="1" noChangeArrowheads="1"/>
          </p:cNvSpPr>
          <p:nvPr>
            <p:ph type="body" idx="1"/>
          </p:nvPr>
        </p:nvSpPr>
        <p:spPr>
          <a:xfrm>
            <a:off x="685800" y="1143000"/>
            <a:ext cx="8153400" cy="4800600"/>
          </a:xfrm>
        </p:spPr>
        <p:txBody>
          <a:bodyPr/>
          <a:lstStyle/>
          <a:p>
            <a:pPr eaLnBrk="1" hangingPunct="1">
              <a:lnSpc>
                <a:spcPct val="150000"/>
              </a:lnSpc>
              <a:buFontTx/>
              <a:buNone/>
              <a:defRPr/>
            </a:pPr>
            <a:r>
              <a:rPr lang="en-US" sz="2800" dirty="0" smtClean="0">
                <a:solidFill>
                  <a:schemeClr val="bg1"/>
                </a:solidFill>
                <a:effectLst>
                  <a:outerShdw blurRad="38100" dist="38100" dir="2700000" algn="tl">
                    <a:srgbClr val="000000">
                      <a:alpha val="43137"/>
                    </a:srgbClr>
                  </a:outerShdw>
                </a:effectLst>
              </a:rPr>
              <a:t>The Region's Petrochemical Success  Factors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Operations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Marketing &amp; Logistics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Environment</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Human Resources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Information Technology</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Finance</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Conclusion</a:t>
            </a:r>
          </a:p>
        </p:txBody>
      </p:sp>
      <p:pic>
        <p:nvPicPr>
          <p:cNvPr id="7" name="Picture 6"/>
          <p:cNvPicPr>
            <a:picLocks noChangeAspect="1"/>
          </p:cNvPicPr>
          <p:nvPr/>
        </p:nvPicPr>
        <p:blipFill>
          <a:blip r:embed="rId3">
            <a:lum contrast="40000"/>
          </a:blip>
          <a:stretch>
            <a:fillRect/>
          </a:stretch>
        </p:blipFill>
        <p:spPr>
          <a:xfrm>
            <a:off x="3733800" y="1921377"/>
            <a:ext cx="5303253" cy="348882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18" presetClass="entr" presetSubtype="3"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upRigh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685800" y="0"/>
            <a:ext cx="7772400" cy="1143000"/>
          </a:xfrm>
        </p:spPr>
        <p:txBody>
          <a:bodyPr/>
          <a:lstStyle/>
          <a:p>
            <a:pPr algn="l"/>
            <a:r>
              <a:rPr lang="en-US" sz="3200" b="1" smtClean="0">
                <a:solidFill>
                  <a:srgbClr val="FF9900"/>
                </a:solidFill>
              </a:rPr>
              <a:t>First ==</a:t>
            </a:r>
            <a:r>
              <a:rPr lang="en-US" sz="3200" b="1" smtClean="0">
                <a:solidFill>
                  <a:srgbClr val="FF9900"/>
                </a:solidFill>
                <a:sym typeface="Wingdings" pitchFamily="2" charset="2"/>
              </a:rPr>
              <a:t></a:t>
            </a:r>
            <a:r>
              <a:rPr lang="en-US" sz="3200" b="1" smtClean="0">
                <a:solidFill>
                  <a:srgbClr val="FF9900"/>
                </a:solidFill>
              </a:rPr>
              <a:t> </a:t>
            </a:r>
            <a:r>
              <a:rPr lang="en-US" sz="3000" b="1" smtClean="0">
                <a:solidFill>
                  <a:srgbClr val="FF9900"/>
                </a:solidFill>
              </a:rPr>
              <a:t>Operations</a:t>
            </a:r>
          </a:p>
        </p:txBody>
      </p:sp>
      <p:sp>
        <p:nvSpPr>
          <p:cNvPr id="4" name="Content Placeholder 3"/>
          <p:cNvSpPr>
            <a:spLocks noGrp="1"/>
          </p:cNvSpPr>
          <p:nvPr>
            <p:ph sz="half" idx="2"/>
          </p:nvPr>
        </p:nvSpPr>
        <p:spPr>
          <a:xfrm>
            <a:off x="533400" y="1219200"/>
            <a:ext cx="8382000" cy="4876800"/>
          </a:xfrm>
        </p:spPr>
        <p:txBody>
          <a:bodyPr/>
          <a:lstStyle/>
          <a:p>
            <a:r>
              <a:rPr lang="en-US" sz="2000" b="1" smtClean="0"/>
              <a:t>Upgrading the quality of industrialization in terms of size and flexibility in the GCC countries and equipping them to standup to face the international competition under the emerging global circumstances is very necessary to sustain the development process.</a:t>
            </a:r>
          </a:p>
          <a:p>
            <a:endParaRPr lang="en-US" sz="900" b="1" smtClean="0"/>
          </a:p>
          <a:p>
            <a:r>
              <a:rPr lang="en-US" sz="2000" b="1" smtClean="0"/>
              <a:t>This could be achieved through producing &amp; exporting quality products, enhance productivity &amp; efficiency in operations and cutting production cost so as to attain a higher level of competitiveness. The productivity and efficiency off-course should not be at the cost of safety.</a:t>
            </a:r>
          </a:p>
          <a:p>
            <a:endParaRPr lang="en-US" sz="900" b="1" smtClean="0"/>
          </a:p>
          <a:p>
            <a:pPr algn="just"/>
            <a:r>
              <a:rPr lang="en-US" sz="2000" b="1" smtClean="0"/>
              <a:t>The industry has recognized this fact that  its own survival and durability is possible only through integrating its impacts on the planet from all aspects i.e. technological advancement, Safety &amp; Environment, Energy Management, Resources management etc.</a:t>
            </a:r>
          </a:p>
          <a:p>
            <a:endParaRPr lang="en-US" sz="2000" smtClean="0"/>
          </a:p>
          <a:p>
            <a:endParaRPr lang="en-US" sz="20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712788" y="2681288"/>
            <a:ext cx="3021012" cy="457200"/>
          </a:xfrm>
          <a:prstGeom prst="roundRect">
            <a:avLst>
              <a:gd name="adj" fmla="val 29366"/>
            </a:avLst>
          </a:prstGeom>
          <a:gradFill rotWithShape="0">
            <a:gsLst>
              <a:gs pos="0">
                <a:srgbClr val="009999"/>
              </a:gs>
              <a:gs pos="100000">
                <a:srgbClr val="009999">
                  <a:gamma/>
                  <a:shade val="60000"/>
                  <a:invGamma/>
                </a:srgbClr>
              </a:gs>
            </a:gsLst>
            <a:lin ang="2700000" scaled="1"/>
          </a:gradFill>
          <a:ln w="12700">
            <a:solidFill>
              <a:schemeClr val="bg2"/>
            </a:solidFill>
            <a:round/>
            <a:headEnd/>
            <a:tailEnd/>
          </a:ln>
          <a:effectLst>
            <a:outerShdw dist="107763" dir="2700000" algn="ctr" rotWithShape="0">
              <a:schemeClr val="bg2"/>
            </a:outerShdw>
          </a:effectLst>
        </p:spPr>
        <p:txBody>
          <a:bodyPr wrap="none" anchor="ctr"/>
          <a:lstStyle/>
          <a:p>
            <a:pPr>
              <a:spcBef>
                <a:spcPct val="20000"/>
              </a:spcBef>
              <a:buFontTx/>
              <a:buChar char="•"/>
              <a:defRPr/>
            </a:pPr>
            <a:endParaRPr lang="en-US" dirty="0">
              <a:cs typeface="+mn-cs"/>
            </a:endParaRPr>
          </a:p>
        </p:txBody>
      </p:sp>
      <p:pic>
        <p:nvPicPr>
          <p:cNvPr id="5" name="Content Placeholder 5" descr="Global.jpg"/>
          <p:cNvPicPr>
            <a:picLocks noChangeAspect="1"/>
          </p:cNvPicPr>
          <p:nvPr/>
        </p:nvPicPr>
        <p:blipFill>
          <a:blip r:embed="rId3"/>
          <a:stretch>
            <a:fillRect/>
          </a:stretch>
        </p:blipFill>
        <p:spPr bwMode="auto">
          <a:xfrm>
            <a:off x="4495801" y="1828800"/>
            <a:ext cx="4205794" cy="4117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268" name="Rectangle 2"/>
          <p:cNvSpPr>
            <a:spLocks noGrp="1" noChangeArrowheads="1"/>
          </p:cNvSpPr>
          <p:nvPr>
            <p:ph type="title"/>
          </p:nvPr>
        </p:nvSpPr>
        <p:spPr>
          <a:xfrm>
            <a:off x="609600" y="228600"/>
            <a:ext cx="7772400" cy="838200"/>
          </a:xfrm>
        </p:spPr>
        <p:txBody>
          <a:bodyPr/>
          <a:lstStyle/>
          <a:p>
            <a:pPr algn="l" eaLnBrk="1" hangingPunct="1"/>
            <a:r>
              <a:rPr lang="en-US" sz="3200" b="1" smtClean="0">
                <a:solidFill>
                  <a:srgbClr val="FF9900"/>
                </a:solidFill>
              </a:rPr>
              <a:t>Agenda</a:t>
            </a:r>
          </a:p>
        </p:txBody>
      </p:sp>
      <p:sp>
        <p:nvSpPr>
          <p:cNvPr id="8195" name="Rectangle 3"/>
          <p:cNvSpPr>
            <a:spLocks noGrp="1" noChangeArrowheads="1"/>
          </p:cNvSpPr>
          <p:nvPr>
            <p:ph type="body" idx="1"/>
          </p:nvPr>
        </p:nvSpPr>
        <p:spPr>
          <a:xfrm>
            <a:off x="685800" y="1295400"/>
            <a:ext cx="8153400" cy="4800600"/>
          </a:xfrm>
        </p:spPr>
        <p:txBody>
          <a:bodyPr/>
          <a:lstStyle/>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Region's Petrochemical Success Factors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Operations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Marketing &amp; Logistics          </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The Environment </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Human Resources</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Information Technology</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Finance</a:t>
            </a:r>
          </a:p>
          <a:p>
            <a:pPr eaLnBrk="1" hangingPunct="1">
              <a:lnSpc>
                <a:spcPct val="150000"/>
              </a:lnSpc>
              <a:buFontTx/>
              <a:buNone/>
              <a:defRPr/>
            </a:pPr>
            <a:r>
              <a:rPr lang="en-US" sz="2400" dirty="0" smtClean="0">
                <a:solidFill>
                  <a:schemeClr val="bg1"/>
                </a:solidFill>
                <a:effectLst>
                  <a:outerShdw blurRad="38100" dist="38100" dir="2700000" algn="tl">
                    <a:srgbClr val="000000">
                      <a:alpha val="43137"/>
                    </a:srgbClr>
                  </a:outerShdw>
                </a:effectLst>
              </a:rPr>
              <a:t>Conclusion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85800" y="0"/>
            <a:ext cx="7772400" cy="1143000"/>
          </a:xfrm>
        </p:spPr>
        <p:txBody>
          <a:bodyPr/>
          <a:lstStyle/>
          <a:p>
            <a:pPr algn="l"/>
            <a:r>
              <a:rPr lang="en-US" sz="3000" b="1" smtClean="0">
                <a:solidFill>
                  <a:srgbClr val="FF9900"/>
                </a:solidFill>
              </a:rPr>
              <a:t>Second==</a:t>
            </a:r>
            <a:r>
              <a:rPr lang="en-US" sz="3000" b="1" smtClean="0">
                <a:solidFill>
                  <a:srgbClr val="FF9900"/>
                </a:solidFill>
                <a:sym typeface="Wingdings" pitchFamily="2" charset="2"/>
              </a:rPr>
              <a:t>    </a:t>
            </a:r>
            <a:r>
              <a:rPr lang="en-US" sz="3000" b="1" smtClean="0">
                <a:solidFill>
                  <a:srgbClr val="FF9900"/>
                </a:solidFill>
              </a:rPr>
              <a:t>  Marketing &amp; Logistics</a:t>
            </a:r>
          </a:p>
        </p:txBody>
      </p:sp>
      <p:sp>
        <p:nvSpPr>
          <p:cNvPr id="4" name="Content Placeholder 3"/>
          <p:cNvSpPr>
            <a:spLocks noGrp="1"/>
          </p:cNvSpPr>
          <p:nvPr>
            <p:ph sz="half" idx="2"/>
          </p:nvPr>
        </p:nvSpPr>
        <p:spPr>
          <a:xfrm>
            <a:off x="304800" y="1295400"/>
            <a:ext cx="8382000" cy="4876800"/>
          </a:xfrm>
        </p:spPr>
        <p:txBody>
          <a:bodyPr/>
          <a:lstStyle/>
          <a:p>
            <a:r>
              <a:rPr lang="en-US" sz="2400" b="1" smtClean="0"/>
              <a:t>The focus should be “customer satisfaction through delivering a quality product at a competitive price with quality service”.</a:t>
            </a:r>
          </a:p>
          <a:p>
            <a:r>
              <a:rPr lang="en-US" sz="2400" b="1" smtClean="0"/>
              <a:t>GCC companies should expand along: capacity, portfolio and geography</a:t>
            </a:r>
          </a:p>
          <a:p>
            <a:r>
              <a:rPr lang="en-US" sz="2400" b="1" smtClean="0"/>
              <a:t>In order to reach all major markets of the world in a timely manner it is necessary to build  a global marketing and supply chain network.</a:t>
            </a:r>
          </a:p>
          <a:p>
            <a:r>
              <a:rPr lang="en-US" sz="2400" b="1" smtClean="0"/>
              <a:t>Having manpower, vessels, terminals and marketing personnel around the world to manage the network.</a:t>
            </a:r>
          </a:p>
          <a:p>
            <a:r>
              <a:rPr lang="en-US" sz="2400" b="1" smtClean="0"/>
              <a:t>Strategic alliances among the producers and various players of the supply chain with a view to bring down the logistics costs </a:t>
            </a:r>
          </a:p>
          <a:p>
            <a:endParaRPr lang="en-US" sz="22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06 - ERP 3rd Meeting -18 Jan 2007</Template>
  <TotalTime>26864</TotalTime>
  <Words>1428</Words>
  <Application>Microsoft Office PowerPoint</Application>
  <PresentationFormat>On-screen Show (4:3)</PresentationFormat>
  <Paragraphs>215</Paragraphs>
  <Slides>34</Slides>
  <Notes>12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1" baseType="lpstr">
      <vt:lpstr>Times</vt:lpstr>
      <vt:lpstr>Arial</vt:lpstr>
      <vt:lpstr>Times New Roman</vt:lpstr>
      <vt:lpstr>Wingdings</vt:lpstr>
      <vt:lpstr>Default Design</vt:lpstr>
      <vt:lpstr>Blank Presentation</vt:lpstr>
      <vt:lpstr>Microsoft Office PowerPoint 97-2003 Slide</vt:lpstr>
      <vt:lpstr>Slide 1</vt:lpstr>
      <vt:lpstr>AGENDA</vt:lpstr>
      <vt:lpstr>AGENDA</vt:lpstr>
      <vt:lpstr>I. The Region's Petrochemical Success</vt:lpstr>
      <vt:lpstr>II. The Major Challenges are</vt:lpstr>
      <vt:lpstr>Agenda</vt:lpstr>
      <vt:lpstr>First == Operations</vt:lpstr>
      <vt:lpstr>Agenda</vt:lpstr>
      <vt:lpstr>Second==      Marketing &amp; Logistics</vt:lpstr>
      <vt:lpstr>QAPCO  “Marketing Network”</vt:lpstr>
      <vt:lpstr>Agenda</vt:lpstr>
      <vt:lpstr>Third == The Environment</vt:lpstr>
      <vt:lpstr>The Environment – cont’</vt:lpstr>
      <vt:lpstr>Agenda</vt:lpstr>
      <vt:lpstr>Fourth== Human Resources</vt:lpstr>
      <vt:lpstr>Human Resources – cont’</vt:lpstr>
      <vt:lpstr>Agenda</vt:lpstr>
      <vt:lpstr>Fifth== Information Technology</vt:lpstr>
      <vt:lpstr>Information Technology – cont’</vt:lpstr>
      <vt:lpstr>Agenda</vt:lpstr>
      <vt:lpstr>Sixth==Finance</vt:lpstr>
      <vt:lpstr>Finance – cont’</vt:lpstr>
      <vt:lpstr>Agenda</vt:lpstr>
      <vt:lpstr>Conclusion</vt:lpstr>
      <vt:lpstr>Conclusion – cont’</vt:lpstr>
      <vt:lpstr>Slide 26</vt:lpstr>
      <vt:lpstr>QAPCO in a Glance</vt:lpstr>
      <vt:lpstr>QAPCO  =======  Mesaieed</vt:lpstr>
      <vt:lpstr>Ethylene Plant </vt:lpstr>
      <vt:lpstr>Polyethylene Plant</vt:lpstr>
      <vt:lpstr>Jetty</vt:lpstr>
      <vt:lpstr>Jetty</vt:lpstr>
      <vt:lpstr>Disclaimer &amp; Trade marks</vt:lpstr>
      <vt:lpstr>Thank You  </vt:lpstr>
    </vt:vector>
  </TitlesOfParts>
  <Company>QAPCO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Qatar Petrochemical Co. - QAPCO</dc:title>
  <dc:subject/>
  <dc:creator>Ramy Shalaby – Chief of ERP Project</dc:creator>
  <dc:description>Ramy Shalaby – MBA, PMP, PRINCE2, OCP
</dc:description>
  <cp:lastModifiedBy> </cp:lastModifiedBy>
  <cp:revision>1864</cp:revision>
  <cp:lastPrinted>1904-01-01T00:00:00Z</cp:lastPrinted>
  <dcterms:created xsi:type="dcterms:W3CDTF">2007-03-04T06:04:59Z</dcterms:created>
  <dcterms:modified xsi:type="dcterms:W3CDTF">2009-11-23T14:07:38Z</dcterms:modified>
</cp:coreProperties>
</file>