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6" r:id="rId3"/>
    <p:sldId id="299" r:id="rId4"/>
    <p:sldId id="301" r:id="rId5"/>
    <p:sldId id="258" r:id="rId6"/>
    <p:sldId id="290" r:id="rId7"/>
    <p:sldId id="303" r:id="rId8"/>
    <p:sldId id="273" r:id="rId9"/>
    <p:sldId id="308" r:id="rId10"/>
    <p:sldId id="359" r:id="rId11"/>
    <p:sldId id="357" r:id="rId12"/>
    <p:sldId id="368" r:id="rId13"/>
    <p:sldId id="345" r:id="rId14"/>
    <p:sldId id="363" r:id="rId15"/>
    <p:sldId id="364" r:id="rId16"/>
    <p:sldId id="366" r:id="rId17"/>
    <p:sldId id="360" r:id="rId18"/>
    <p:sldId id="331" r:id="rId19"/>
    <p:sldId id="32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472" autoAdjust="0"/>
  </p:normalViewPr>
  <p:slideViewPr>
    <p:cSldViewPr>
      <p:cViewPr>
        <p:scale>
          <a:sx n="55" d="100"/>
          <a:sy n="55" d="100"/>
        </p:scale>
        <p:origin x="-94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Sector-wise Membership Distribution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Sector</c:v>
                </c:pt>
              </c:strCache>
            </c:strRef>
          </c:tx>
          <c:dLbls>
            <c:showVal val="1"/>
            <c:showCatName val="1"/>
            <c:showLeaderLines val="1"/>
          </c:dLbls>
          <c:cat>
            <c:strRef>
              <c:f>Sheet1!$A$2:$A$12</c:f>
              <c:strCache>
                <c:ptCount val="11"/>
                <c:pt idx="0">
                  <c:v>Iron &amp; Steel</c:v>
                </c:pt>
                <c:pt idx="1">
                  <c:v>Aliminium</c:v>
                </c:pt>
                <c:pt idx="2">
                  <c:v>Glass ware</c:v>
                </c:pt>
                <c:pt idx="3">
                  <c:v>Plastic</c:v>
                </c:pt>
                <c:pt idx="4">
                  <c:v>Wood</c:v>
                </c:pt>
                <c:pt idx="5">
                  <c:v>Paper</c:v>
                </c:pt>
                <c:pt idx="6">
                  <c:v>Paint</c:v>
                </c:pt>
                <c:pt idx="7">
                  <c:v>Electrical</c:v>
                </c:pt>
                <c:pt idx="8">
                  <c:v>Rubber</c:v>
                </c:pt>
                <c:pt idx="9">
                  <c:v>Chemical </c:v>
                </c:pt>
                <c:pt idx="10">
                  <c:v>others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0.21000000000000021</c:v>
                </c:pt>
                <c:pt idx="1">
                  <c:v>0.30000000000000032</c:v>
                </c:pt>
                <c:pt idx="2">
                  <c:v>5.0000000000000079E-2</c:v>
                </c:pt>
                <c:pt idx="3">
                  <c:v>0.1</c:v>
                </c:pt>
                <c:pt idx="4">
                  <c:v>4.0000000000000112E-2</c:v>
                </c:pt>
                <c:pt idx="5">
                  <c:v>2.0000000000000052E-2</c:v>
                </c:pt>
                <c:pt idx="6">
                  <c:v>2.0000000000000052E-2</c:v>
                </c:pt>
                <c:pt idx="7">
                  <c:v>5.0000000000000079E-2</c:v>
                </c:pt>
                <c:pt idx="8">
                  <c:v>2.0000000000000052E-2</c:v>
                </c:pt>
                <c:pt idx="9">
                  <c:v>5.0000000000000079E-2</c:v>
                </c:pt>
                <c:pt idx="10">
                  <c:v>0.14000000000000001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Iron &amp; Steel</c:v>
                </c:pt>
                <c:pt idx="1">
                  <c:v>Aliminium</c:v>
                </c:pt>
                <c:pt idx="2">
                  <c:v>Glass ware</c:v>
                </c:pt>
                <c:pt idx="3">
                  <c:v>Plastic</c:v>
                </c:pt>
                <c:pt idx="4">
                  <c:v>Wood</c:v>
                </c:pt>
                <c:pt idx="5">
                  <c:v>Paper</c:v>
                </c:pt>
                <c:pt idx="6">
                  <c:v>Paint</c:v>
                </c:pt>
                <c:pt idx="7">
                  <c:v>Electrical</c:v>
                </c:pt>
                <c:pt idx="8">
                  <c:v>Rubber</c:v>
                </c:pt>
                <c:pt idx="9">
                  <c:v>Chemical </c:v>
                </c:pt>
                <c:pt idx="10">
                  <c:v>others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Iron &amp; Steel</c:v>
                </c:pt>
                <c:pt idx="1">
                  <c:v>Aliminium</c:v>
                </c:pt>
                <c:pt idx="2">
                  <c:v>Glass ware</c:v>
                </c:pt>
                <c:pt idx="3">
                  <c:v>Plastic</c:v>
                </c:pt>
                <c:pt idx="4">
                  <c:v>Wood</c:v>
                </c:pt>
                <c:pt idx="5">
                  <c:v>Paper</c:v>
                </c:pt>
                <c:pt idx="6">
                  <c:v>Paint</c:v>
                </c:pt>
                <c:pt idx="7">
                  <c:v>Electrical</c:v>
                </c:pt>
                <c:pt idx="8">
                  <c:v>Rubber</c:v>
                </c:pt>
                <c:pt idx="9">
                  <c:v>Chemical </c:v>
                </c:pt>
                <c:pt idx="10">
                  <c:v>others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62831F-4C1B-494D-AB05-0287E322A69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87B1577-A198-4D2C-878B-E0606E65E69A}">
      <dgm:prSet phldrT="[Text]"/>
      <dgm:spPr/>
      <dgm:t>
        <a:bodyPr/>
        <a:lstStyle/>
        <a:p>
          <a:r>
            <a:rPr lang="en-US" dirty="0" smtClean="0"/>
            <a:t>DEVELOPMENT FINANCE</a:t>
          </a:r>
          <a:endParaRPr lang="en-US" dirty="0"/>
        </a:p>
      </dgm:t>
    </dgm:pt>
    <dgm:pt modelId="{B3B91826-E2D5-4A6C-9053-332829F79D1B}" type="parTrans" cxnId="{EFD48CB1-85E9-4C10-8F52-480BD174E3DC}">
      <dgm:prSet/>
      <dgm:spPr/>
      <dgm:t>
        <a:bodyPr/>
        <a:lstStyle/>
        <a:p>
          <a:endParaRPr lang="en-US"/>
        </a:p>
      </dgm:t>
    </dgm:pt>
    <dgm:pt modelId="{231DCB54-C4CC-425C-83CE-12898D008B8B}" type="sibTrans" cxnId="{EFD48CB1-85E9-4C10-8F52-480BD174E3DC}">
      <dgm:prSet/>
      <dgm:spPr/>
      <dgm:t>
        <a:bodyPr/>
        <a:lstStyle/>
        <a:p>
          <a:endParaRPr lang="en-US"/>
        </a:p>
      </dgm:t>
    </dgm:pt>
    <dgm:pt modelId="{ACBCB6BB-0AA7-45FC-A9C2-B38DD17BCBEF}">
      <dgm:prSet phldrT="[Text]"/>
      <dgm:spPr/>
      <dgm:t>
        <a:bodyPr/>
        <a:lstStyle/>
        <a:p>
          <a:r>
            <a:rPr lang="en-US" dirty="0" smtClean="0"/>
            <a:t>INVESTORS</a:t>
          </a:r>
          <a:endParaRPr lang="en-US" dirty="0"/>
        </a:p>
      </dgm:t>
    </dgm:pt>
    <dgm:pt modelId="{F180E9AA-794E-46A9-A91A-2E523BD4A770}" type="parTrans" cxnId="{0ED7BE7F-D667-4860-97DA-1C855518C269}">
      <dgm:prSet/>
      <dgm:spPr/>
      <dgm:t>
        <a:bodyPr/>
        <a:lstStyle/>
        <a:p>
          <a:endParaRPr lang="en-US"/>
        </a:p>
      </dgm:t>
    </dgm:pt>
    <dgm:pt modelId="{0FE03205-70AA-47CC-8283-C87500DCEFBC}" type="sibTrans" cxnId="{0ED7BE7F-D667-4860-97DA-1C855518C269}">
      <dgm:prSet/>
      <dgm:spPr/>
      <dgm:t>
        <a:bodyPr/>
        <a:lstStyle/>
        <a:p>
          <a:endParaRPr lang="en-US"/>
        </a:p>
      </dgm:t>
    </dgm:pt>
    <dgm:pt modelId="{7E0E9FAA-4FDA-4E72-9EBD-852AE8036015}" type="pres">
      <dgm:prSet presAssocID="{2262831F-4C1B-494D-AB05-0287E322A69C}" presName="CompostProcess" presStyleCnt="0">
        <dgm:presLayoutVars>
          <dgm:dir/>
          <dgm:resizeHandles val="exact"/>
        </dgm:presLayoutVars>
      </dgm:prSet>
      <dgm:spPr/>
    </dgm:pt>
    <dgm:pt modelId="{FED7A72F-1753-49EC-9FDD-98708E515296}" type="pres">
      <dgm:prSet presAssocID="{2262831F-4C1B-494D-AB05-0287E322A69C}" presName="arrow" presStyleLbl="bgShp" presStyleIdx="0" presStyleCnt="1"/>
      <dgm:spPr/>
    </dgm:pt>
    <dgm:pt modelId="{1FB72C19-18EB-4A57-8B0B-965118CEBB06}" type="pres">
      <dgm:prSet presAssocID="{2262831F-4C1B-494D-AB05-0287E322A69C}" presName="linearProcess" presStyleCnt="0"/>
      <dgm:spPr/>
    </dgm:pt>
    <dgm:pt modelId="{9E770020-7AB0-4507-8F45-6C898A2E7BAF}" type="pres">
      <dgm:prSet presAssocID="{887B1577-A198-4D2C-878B-E0606E65E69A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E4E67-3563-4DDA-836F-CD06B6B282F0}" type="pres">
      <dgm:prSet presAssocID="{231DCB54-C4CC-425C-83CE-12898D008B8B}" presName="sibTrans" presStyleCnt="0"/>
      <dgm:spPr/>
    </dgm:pt>
    <dgm:pt modelId="{38E5CCD4-7ECB-4AC3-87C5-346A681C0078}" type="pres">
      <dgm:prSet presAssocID="{ACBCB6BB-0AA7-45FC-A9C2-B38DD17BCBE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D48CB1-85E9-4C10-8F52-480BD174E3DC}" srcId="{2262831F-4C1B-494D-AB05-0287E322A69C}" destId="{887B1577-A198-4D2C-878B-E0606E65E69A}" srcOrd="0" destOrd="0" parTransId="{B3B91826-E2D5-4A6C-9053-332829F79D1B}" sibTransId="{231DCB54-C4CC-425C-83CE-12898D008B8B}"/>
    <dgm:cxn modelId="{80C5E3DE-9B14-49F9-B0D9-5739BA49B8C8}" type="presOf" srcId="{ACBCB6BB-0AA7-45FC-A9C2-B38DD17BCBEF}" destId="{38E5CCD4-7ECB-4AC3-87C5-346A681C0078}" srcOrd="0" destOrd="0" presId="urn:microsoft.com/office/officeart/2005/8/layout/hProcess9"/>
    <dgm:cxn modelId="{BBA1A062-2EAF-4C54-82A5-164EB317E627}" type="presOf" srcId="{2262831F-4C1B-494D-AB05-0287E322A69C}" destId="{7E0E9FAA-4FDA-4E72-9EBD-852AE8036015}" srcOrd="0" destOrd="0" presId="urn:microsoft.com/office/officeart/2005/8/layout/hProcess9"/>
    <dgm:cxn modelId="{0ED7BE7F-D667-4860-97DA-1C855518C269}" srcId="{2262831F-4C1B-494D-AB05-0287E322A69C}" destId="{ACBCB6BB-0AA7-45FC-A9C2-B38DD17BCBEF}" srcOrd="1" destOrd="0" parTransId="{F180E9AA-794E-46A9-A91A-2E523BD4A770}" sibTransId="{0FE03205-70AA-47CC-8283-C87500DCEFBC}"/>
    <dgm:cxn modelId="{608E78A2-0DE1-47E3-9BDD-7B835F4521E1}" type="presOf" srcId="{887B1577-A198-4D2C-878B-E0606E65E69A}" destId="{9E770020-7AB0-4507-8F45-6C898A2E7BAF}" srcOrd="0" destOrd="0" presId="urn:microsoft.com/office/officeart/2005/8/layout/hProcess9"/>
    <dgm:cxn modelId="{8FCBD298-E7A6-4CFC-AB44-9ED72673B88F}" type="presParOf" srcId="{7E0E9FAA-4FDA-4E72-9EBD-852AE8036015}" destId="{FED7A72F-1753-49EC-9FDD-98708E515296}" srcOrd="0" destOrd="0" presId="urn:microsoft.com/office/officeart/2005/8/layout/hProcess9"/>
    <dgm:cxn modelId="{10422D5C-3D91-4389-B115-C4C832CA62A6}" type="presParOf" srcId="{7E0E9FAA-4FDA-4E72-9EBD-852AE8036015}" destId="{1FB72C19-18EB-4A57-8B0B-965118CEBB06}" srcOrd="1" destOrd="0" presId="urn:microsoft.com/office/officeart/2005/8/layout/hProcess9"/>
    <dgm:cxn modelId="{338DD1BD-95EF-4008-819E-3ED7307F40FC}" type="presParOf" srcId="{1FB72C19-18EB-4A57-8B0B-965118CEBB06}" destId="{9E770020-7AB0-4507-8F45-6C898A2E7BAF}" srcOrd="0" destOrd="0" presId="urn:microsoft.com/office/officeart/2005/8/layout/hProcess9"/>
    <dgm:cxn modelId="{B7D20D95-F34F-4714-9D93-7DC1C02C7773}" type="presParOf" srcId="{1FB72C19-18EB-4A57-8B0B-965118CEBB06}" destId="{B06E4E67-3563-4DDA-836F-CD06B6B282F0}" srcOrd="1" destOrd="0" presId="urn:microsoft.com/office/officeart/2005/8/layout/hProcess9"/>
    <dgm:cxn modelId="{39529624-F3ED-4E63-A2F3-FB1A06C8DDE6}" type="presParOf" srcId="{1FB72C19-18EB-4A57-8B0B-965118CEBB06}" destId="{38E5CCD4-7ECB-4AC3-87C5-346A681C0078}" srcOrd="2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62831F-4C1B-494D-AB05-0287E322A69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87B1577-A198-4D2C-878B-E0606E65E69A}">
      <dgm:prSet phldrT="[Text]"/>
      <dgm:spPr/>
      <dgm:t>
        <a:bodyPr/>
        <a:lstStyle/>
        <a:p>
          <a:r>
            <a:rPr lang="en-US" dirty="0" smtClean="0"/>
            <a:t>SUPPLIER</a:t>
          </a:r>
          <a:endParaRPr lang="en-US" dirty="0"/>
        </a:p>
      </dgm:t>
    </dgm:pt>
    <dgm:pt modelId="{B3B91826-E2D5-4A6C-9053-332829F79D1B}" type="parTrans" cxnId="{EFD48CB1-85E9-4C10-8F52-480BD174E3DC}">
      <dgm:prSet/>
      <dgm:spPr/>
      <dgm:t>
        <a:bodyPr/>
        <a:lstStyle/>
        <a:p>
          <a:endParaRPr lang="en-US"/>
        </a:p>
      </dgm:t>
    </dgm:pt>
    <dgm:pt modelId="{231DCB54-C4CC-425C-83CE-12898D008B8B}" type="sibTrans" cxnId="{EFD48CB1-85E9-4C10-8F52-480BD174E3DC}">
      <dgm:prSet/>
      <dgm:spPr/>
      <dgm:t>
        <a:bodyPr/>
        <a:lstStyle/>
        <a:p>
          <a:endParaRPr lang="en-US"/>
        </a:p>
      </dgm:t>
    </dgm:pt>
    <dgm:pt modelId="{ACBCB6BB-0AA7-45FC-A9C2-B38DD17BCBEF}">
      <dgm:prSet phldrT="[Text]"/>
      <dgm:spPr/>
      <dgm:t>
        <a:bodyPr/>
        <a:lstStyle/>
        <a:p>
          <a:r>
            <a:rPr lang="en-US" dirty="0" smtClean="0"/>
            <a:t>BUYER</a:t>
          </a:r>
          <a:endParaRPr lang="en-US" dirty="0"/>
        </a:p>
      </dgm:t>
    </dgm:pt>
    <dgm:pt modelId="{F180E9AA-794E-46A9-A91A-2E523BD4A770}" type="parTrans" cxnId="{0ED7BE7F-D667-4860-97DA-1C855518C269}">
      <dgm:prSet/>
      <dgm:spPr/>
      <dgm:t>
        <a:bodyPr/>
        <a:lstStyle/>
        <a:p>
          <a:endParaRPr lang="en-US"/>
        </a:p>
      </dgm:t>
    </dgm:pt>
    <dgm:pt modelId="{0FE03205-70AA-47CC-8283-C87500DCEFBC}" type="sibTrans" cxnId="{0ED7BE7F-D667-4860-97DA-1C855518C269}">
      <dgm:prSet/>
      <dgm:spPr/>
      <dgm:t>
        <a:bodyPr/>
        <a:lstStyle/>
        <a:p>
          <a:endParaRPr lang="en-US"/>
        </a:p>
      </dgm:t>
    </dgm:pt>
    <dgm:pt modelId="{7E0E9FAA-4FDA-4E72-9EBD-852AE8036015}" type="pres">
      <dgm:prSet presAssocID="{2262831F-4C1B-494D-AB05-0287E322A69C}" presName="CompostProcess" presStyleCnt="0">
        <dgm:presLayoutVars>
          <dgm:dir/>
          <dgm:resizeHandles val="exact"/>
        </dgm:presLayoutVars>
      </dgm:prSet>
      <dgm:spPr/>
    </dgm:pt>
    <dgm:pt modelId="{FED7A72F-1753-49EC-9FDD-98708E515296}" type="pres">
      <dgm:prSet presAssocID="{2262831F-4C1B-494D-AB05-0287E322A69C}" presName="arrow" presStyleLbl="bgShp" presStyleIdx="0" presStyleCnt="1" custAng="10800000"/>
      <dgm:spPr/>
    </dgm:pt>
    <dgm:pt modelId="{1FB72C19-18EB-4A57-8B0B-965118CEBB06}" type="pres">
      <dgm:prSet presAssocID="{2262831F-4C1B-494D-AB05-0287E322A69C}" presName="linearProcess" presStyleCnt="0"/>
      <dgm:spPr/>
    </dgm:pt>
    <dgm:pt modelId="{9E770020-7AB0-4507-8F45-6C898A2E7BAF}" type="pres">
      <dgm:prSet presAssocID="{887B1577-A198-4D2C-878B-E0606E65E69A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E4E67-3563-4DDA-836F-CD06B6B282F0}" type="pres">
      <dgm:prSet presAssocID="{231DCB54-C4CC-425C-83CE-12898D008B8B}" presName="sibTrans" presStyleCnt="0"/>
      <dgm:spPr/>
    </dgm:pt>
    <dgm:pt modelId="{38E5CCD4-7ECB-4AC3-87C5-346A681C0078}" type="pres">
      <dgm:prSet presAssocID="{ACBCB6BB-0AA7-45FC-A9C2-B38DD17BCBE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69D04A-AD2B-40A5-BA6A-3E0D9242AB1A}" type="presOf" srcId="{2262831F-4C1B-494D-AB05-0287E322A69C}" destId="{7E0E9FAA-4FDA-4E72-9EBD-852AE8036015}" srcOrd="0" destOrd="0" presId="urn:microsoft.com/office/officeart/2005/8/layout/hProcess9"/>
    <dgm:cxn modelId="{6C30950A-7FB5-4F69-8BE8-51C5FA1302BB}" type="presOf" srcId="{ACBCB6BB-0AA7-45FC-A9C2-B38DD17BCBEF}" destId="{38E5CCD4-7ECB-4AC3-87C5-346A681C0078}" srcOrd="0" destOrd="0" presId="urn:microsoft.com/office/officeart/2005/8/layout/hProcess9"/>
    <dgm:cxn modelId="{EFD48CB1-85E9-4C10-8F52-480BD174E3DC}" srcId="{2262831F-4C1B-494D-AB05-0287E322A69C}" destId="{887B1577-A198-4D2C-878B-E0606E65E69A}" srcOrd="0" destOrd="0" parTransId="{B3B91826-E2D5-4A6C-9053-332829F79D1B}" sibTransId="{231DCB54-C4CC-425C-83CE-12898D008B8B}"/>
    <dgm:cxn modelId="{423A7F87-ACB6-484D-9676-3FAAD2525FA4}" type="presOf" srcId="{887B1577-A198-4D2C-878B-E0606E65E69A}" destId="{9E770020-7AB0-4507-8F45-6C898A2E7BAF}" srcOrd="0" destOrd="0" presId="urn:microsoft.com/office/officeart/2005/8/layout/hProcess9"/>
    <dgm:cxn modelId="{0ED7BE7F-D667-4860-97DA-1C855518C269}" srcId="{2262831F-4C1B-494D-AB05-0287E322A69C}" destId="{ACBCB6BB-0AA7-45FC-A9C2-B38DD17BCBEF}" srcOrd="1" destOrd="0" parTransId="{F180E9AA-794E-46A9-A91A-2E523BD4A770}" sibTransId="{0FE03205-70AA-47CC-8283-C87500DCEFBC}"/>
    <dgm:cxn modelId="{4193E167-1D55-4EC0-A26C-E14206ACB32E}" type="presParOf" srcId="{7E0E9FAA-4FDA-4E72-9EBD-852AE8036015}" destId="{FED7A72F-1753-49EC-9FDD-98708E515296}" srcOrd="0" destOrd="0" presId="urn:microsoft.com/office/officeart/2005/8/layout/hProcess9"/>
    <dgm:cxn modelId="{4BF0AF35-9FE6-4268-A632-415B8AE7C477}" type="presParOf" srcId="{7E0E9FAA-4FDA-4E72-9EBD-852AE8036015}" destId="{1FB72C19-18EB-4A57-8B0B-965118CEBB06}" srcOrd="1" destOrd="0" presId="urn:microsoft.com/office/officeart/2005/8/layout/hProcess9"/>
    <dgm:cxn modelId="{01F2DDB0-F237-4591-9AC7-7AA42E42E7A6}" type="presParOf" srcId="{1FB72C19-18EB-4A57-8B0B-965118CEBB06}" destId="{9E770020-7AB0-4507-8F45-6C898A2E7BAF}" srcOrd="0" destOrd="0" presId="urn:microsoft.com/office/officeart/2005/8/layout/hProcess9"/>
    <dgm:cxn modelId="{AF16B5D4-7E01-4B26-9E9C-9D9C5E44BEB2}" type="presParOf" srcId="{1FB72C19-18EB-4A57-8B0B-965118CEBB06}" destId="{B06E4E67-3563-4DDA-836F-CD06B6B282F0}" srcOrd="1" destOrd="0" presId="urn:microsoft.com/office/officeart/2005/8/layout/hProcess9"/>
    <dgm:cxn modelId="{BD220830-82EB-43C7-BD97-1504B49CCBE6}" type="presParOf" srcId="{1FB72C19-18EB-4A57-8B0B-965118CEBB06}" destId="{38E5CCD4-7ECB-4AC3-87C5-346A681C0078}" srcOrd="2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9CCA19-E073-40E7-8299-CC33784434B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9D8D5E-54EA-4CA4-AD32-512384B0EC27}">
      <dgm:prSet phldrT="[Text]"/>
      <dgm:spPr/>
      <dgm:t>
        <a:bodyPr/>
        <a:lstStyle/>
        <a:p>
          <a:r>
            <a:rPr lang="en-US" b="1" dirty="0" smtClean="0"/>
            <a:t>Survey </a:t>
          </a:r>
          <a:endParaRPr lang="en-US" b="1" dirty="0"/>
        </a:p>
      </dgm:t>
    </dgm:pt>
    <dgm:pt modelId="{1030618E-8AEE-4A7C-9959-9F083763C027}" type="parTrans" cxnId="{CDA91607-3EF9-4A87-BD93-9E9E814C0AB9}">
      <dgm:prSet/>
      <dgm:spPr/>
      <dgm:t>
        <a:bodyPr/>
        <a:lstStyle/>
        <a:p>
          <a:endParaRPr lang="en-US"/>
        </a:p>
      </dgm:t>
    </dgm:pt>
    <dgm:pt modelId="{0AC8A1E0-5BAD-4453-9C51-6A17DC85C369}" type="sibTrans" cxnId="{CDA91607-3EF9-4A87-BD93-9E9E814C0AB9}">
      <dgm:prSet/>
      <dgm:spPr/>
      <dgm:t>
        <a:bodyPr/>
        <a:lstStyle/>
        <a:p>
          <a:endParaRPr lang="en-US" dirty="0"/>
        </a:p>
      </dgm:t>
    </dgm:pt>
    <dgm:pt modelId="{9E7EF65E-E362-4717-AA55-22914C52E26B}">
      <dgm:prSet phldrT="[Text]"/>
      <dgm:spPr/>
      <dgm:t>
        <a:bodyPr/>
        <a:lstStyle/>
        <a:p>
          <a:r>
            <a:rPr lang="en-US" b="1" dirty="0" smtClean="0"/>
            <a:t>Data Coding, Entry  </a:t>
          </a:r>
          <a:endParaRPr lang="en-US" b="1" dirty="0"/>
        </a:p>
      </dgm:t>
    </dgm:pt>
    <dgm:pt modelId="{2F57896C-E0DC-45D6-9729-FB702F565C9B}" type="parTrans" cxnId="{4BFF8EF4-3918-4ACF-AF1B-5630A570B12A}">
      <dgm:prSet/>
      <dgm:spPr/>
      <dgm:t>
        <a:bodyPr/>
        <a:lstStyle/>
        <a:p>
          <a:endParaRPr lang="en-US"/>
        </a:p>
      </dgm:t>
    </dgm:pt>
    <dgm:pt modelId="{048F69A3-B60D-4EB6-900F-CBDB0A9BB5D1}" type="sibTrans" cxnId="{4BFF8EF4-3918-4ACF-AF1B-5630A570B12A}">
      <dgm:prSet/>
      <dgm:spPr/>
      <dgm:t>
        <a:bodyPr/>
        <a:lstStyle/>
        <a:p>
          <a:endParaRPr lang="en-US" dirty="0"/>
        </a:p>
      </dgm:t>
    </dgm:pt>
    <dgm:pt modelId="{E6B4F3D5-CA53-43E4-BA04-CAF7F0C9FEAE}">
      <dgm:prSet phldrT="[Text]"/>
      <dgm:spPr/>
      <dgm:t>
        <a:bodyPr/>
        <a:lstStyle/>
        <a:p>
          <a:r>
            <a:rPr lang="en-US" b="1" dirty="0" smtClean="0"/>
            <a:t>Receive enquires </a:t>
          </a:r>
        </a:p>
      </dgm:t>
    </dgm:pt>
    <dgm:pt modelId="{86FB3962-BC2C-4836-9207-00F6F2F701BA}" type="parTrans" cxnId="{A47AC9F0-B361-4586-B630-D1FB0541739A}">
      <dgm:prSet/>
      <dgm:spPr/>
      <dgm:t>
        <a:bodyPr/>
        <a:lstStyle/>
        <a:p>
          <a:endParaRPr lang="en-US"/>
        </a:p>
      </dgm:t>
    </dgm:pt>
    <dgm:pt modelId="{5255DB0F-F012-41B2-B1B0-9AC3518DE8F3}" type="sibTrans" cxnId="{A47AC9F0-B361-4586-B630-D1FB0541739A}">
      <dgm:prSet/>
      <dgm:spPr/>
      <dgm:t>
        <a:bodyPr/>
        <a:lstStyle/>
        <a:p>
          <a:endParaRPr lang="en-US"/>
        </a:p>
      </dgm:t>
    </dgm:pt>
    <dgm:pt modelId="{11172987-2253-4F3D-9085-2F21167CE405}">
      <dgm:prSet phldrT="[Text]"/>
      <dgm:spPr/>
      <dgm:t>
        <a:bodyPr/>
        <a:lstStyle/>
        <a:p>
          <a:r>
            <a:rPr lang="en-US" b="1" dirty="0" smtClean="0"/>
            <a:t>Match </a:t>
          </a:r>
        </a:p>
        <a:p>
          <a:r>
            <a:rPr lang="en-US" b="1" dirty="0" smtClean="0"/>
            <a:t>making</a:t>
          </a:r>
        </a:p>
      </dgm:t>
    </dgm:pt>
    <dgm:pt modelId="{FCC734EB-A853-4AAE-98A2-17562E2B965E}" type="parTrans" cxnId="{7EB1E07D-549D-4E82-80CD-263802D65F52}">
      <dgm:prSet/>
      <dgm:spPr/>
      <dgm:t>
        <a:bodyPr/>
        <a:lstStyle/>
        <a:p>
          <a:endParaRPr lang="en-US"/>
        </a:p>
      </dgm:t>
    </dgm:pt>
    <dgm:pt modelId="{506DAF6E-0040-468E-8AF8-F19BC9B19919}" type="sibTrans" cxnId="{7EB1E07D-549D-4E82-80CD-263802D65F52}">
      <dgm:prSet/>
      <dgm:spPr/>
      <dgm:t>
        <a:bodyPr/>
        <a:lstStyle/>
        <a:p>
          <a:endParaRPr lang="en-US"/>
        </a:p>
      </dgm:t>
    </dgm:pt>
    <dgm:pt modelId="{00A33A52-51E5-4609-BE2E-55C62B6B536C}">
      <dgm:prSet phldrT="[Text]"/>
      <dgm:spPr/>
      <dgm:t>
        <a:bodyPr/>
        <a:lstStyle/>
        <a:p>
          <a:r>
            <a:rPr lang="en-US" b="1" dirty="0" smtClean="0"/>
            <a:t>Follow up</a:t>
          </a:r>
        </a:p>
      </dgm:t>
    </dgm:pt>
    <dgm:pt modelId="{DA05B6E5-D406-45B8-B1D5-670F31E53665}" type="parTrans" cxnId="{A0FE7BBA-B65B-4CD0-8C13-78EDEF720CFA}">
      <dgm:prSet/>
      <dgm:spPr/>
      <dgm:t>
        <a:bodyPr/>
        <a:lstStyle/>
        <a:p>
          <a:endParaRPr lang="en-US"/>
        </a:p>
      </dgm:t>
    </dgm:pt>
    <dgm:pt modelId="{074F2009-C55D-4A32-9730-1F23DB4DADD9}" type="sibTrans" cxnId="{A0FE7BBA-B65B-4CD0-8C13-78EDEF720CFA}">
      <dgm:prSet/>
      <dgm:spPr/>
      <dgm:t>
        <a:bodyPr/>
        <a:lstStyle/>
        <a:p>
          <a:endParaRPr lang="en-US"/>
        </a:p>
      </dgm:t>
    </dgm:pt>
    <dgm:pt modelId="{B719FC53-9639-43AD-AB31-4004CFB94D51}">
      <dgm:prSet phldrT="[Text]"/>
      <dgm:spPr/>
      <dgm:t>
        <a:bodyPr/>
        <a:lstStyle/>
        <a:p>
          <a:r>
            <a:rPr lang="en-US" b="1" dirty="0" smtClean="0"/>
            <a:t>Update profile</a:t>
          </a:r>
        </a:p>
      </dgm:t>
    </dgm:pt>
    <dgm:pt modelId="{7D0D2B38-2845-4B07-8C2C-DCE5CD102991}" type="parTrans" cxnId="{AB8051B3-4D79-45BC-8D1F-9AEC8E18ABCB}">
      <dgm:prSet/>
      <dgm:spPr/>
      <dgm:t>
        <a:bodyPr/>
        <a:lstStyle/>
        <a:p>
          <a:endParaRPr lang="en-US"/>
        </a:p>
      </dgm:t>
    </dgm:pt>
    <dgm:pt modelId="{0AC1EDE4-496D-4CDA-A25E-9D406F7DE93D}" type="sibTrans" cxnId="{AB8051B3-4D79-45BC-8D1F-9AEC8E18ABCB}">
      <dgm:prSet/>
      <dgm:spPr/>
      <dgm:t>
        <a:bodyPr/>
        <a:lstStyle/>
        <a:p>
          <a:endParaRPr lang="en-US"/>
        </a:p>
      </dgm:t>
    </dgm:pt>
    <dgm:pt modelId="{7DC4069A-45A8-4EA8-A710-392C92BA6982}">
      <dgm:prSet phldrT="[Text]"/>
      <dgm:spPr/>
      <dgm:t>
        <a:bodyPr/>
        <a:lstStyle/>
        <a:p>
          <a:r>
            <a:rPr lang="en-US" b="1" dirty="0" smtClean="0"/>
            <a:t>Promotional programs</a:t>
          </a:r>
          <a:endParaRPr lang="en-US" b="1" dirty="0"/>
        </a:p>
      </dgm:t>
    </dgm:pt>
    <dgm:pt modelId="{6A4FECF9-8EB1-4741-A9D5-046619627CB0}" type="parTrans" cxnId="{9EB61B36-700D-466A-A338-1F0DF53F5AD6}">
      <dgm:prSet/>
      <dgm:spPr/>
      <dgm:t>
        <a:bodyPr/>
        <a:lstStyle/>
        <a:p>
          <a:endParaRPr lang="en-US"/>
        </a:p>
      </dgm:t>
    </dgm:pt>
    <dgm:pt modelId="{CAC86B19-5A24-4341-B1AD-96AFA04E2E15}" type="sibTrans" cxnId="{9EB61B36-700D-466A-A338-1F0DF53F5AD6}">
      <dgm:prSet/>
      <dgm:spPr/>
      <dgm:t>
        <a:bodyPr/>
        <a:lstStyle/>
        <a:p>
          <a:endParaRPr lang="en-US"/>
        </a:p>
      </dgm:t>
    </dgm:pt>
    <dgm:pt modelId="{386A3CFB-8826-47FA-A464-A8FE7E200755}" type="pres">
      <dgm:prSet presAssocID="{DF9CCA19-E073-40E7-8299-CC33784434B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CE435E-47CD-4968-A62C-5DBE84100B61}" type="pres">
      <dgm:prSet presAssocID="{DF9CCA19-E073-40E7-8299-CC33784434B8}" presName="wedge1" presStyleLbl="node1" presStyleIdx="0" presStyleCnt="7"/>
      <dgm:spPr/>
      <dgm:t>
        <a:bodyPr/>
        <a:lstStyle/>
        <a:p>
          <a:endParaRPr lang="en-US"/>
        </a:p>
      </dgm:t>
    </dgm:pt>
    <dgm:pt modelId="{2F53C859-4C49-4224-8F4D-001F8F209734}" type="pres">
      <dgm:prSet presAssocID="{DF9CCA19-E073-40E7-8299-CC33784434B8}" presName="dummy1a" presStyleCnt="0"/>
      <dgm:spPr/>
      <dgm:t>
        <a:bodyPr/>
        <a:lstStyle/>
        <a:p>
          <a:endParaRPr lang="en-US"/>
        </a:p>
      </dgm:t>
    </dgm:pt>
    <dgm:pt modelId="{AF7EB122-E7FB-4F8C-BB2C-7F08320DC775}" type="pres">
      <dgm:prSet presAssocID="{DF9CCA19-E073-40E7-8299-CC33784434B8}" presName="dummy1b" presStyleCnt="0"/>
      <dgm:spPr/>
      <dgm:t>
        <a:bodyPr/>
        <a:lstStyle/>
        <a:p>
          <a:endParaRPr lang="en-US"/>
        </a:p>
      </dgm:t>
    </dgm:pt>
    <dgm:pt modelId="{B4E4AC05-FBFA-49DF-8FE1-8FCA7F6A34FA}" type="pres">
      <dgm:prSet presAssocID="{DF9CCA19-E073-40E7-8299-CC33784434B8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3377B-4E35-44F1-80DD-F2B348397E30}" type="pres">
      <dgm:prSet presAssocID="{DF9CCA19-E073-40E7-8299-CC33784434B8}" presName="wedge2" presStyleLbl="node1" presStyleIdx="1" presStyleCnt="7"/>
      <dgm:spPr/>
      <dgm:t>
        <a:bodyPr/>
        <a:lstStyle/>
        <a:p>
          <a:endParaRPr lang="en-US"/>
        </a:p>
      </dgm:t>
    </dgm:pt>
    <dgm:pt modelId="{162CA64C-36B7-4FBD-A655-B24B2063A652}" type="pres">
      <dgm:prSet presAssocID="{DF9CCA19-E073-40E7-8299-CC33784434B8}" presName="dummy2a" presStyleCnt="0"/>
      <dgm:spPr/>
      <dgm:t>
        <a:bodyPr/>
        <a:lstStyle/>
        <a:p>
          <a:endParaRPr lang="en-US"/>
        </a:p>
      </dgm:t>
    </dgm:pt>
    <dgm:pt modelId="{CDDDB105-E47A-4E87-9528-79045BF1E828}" type="pres">
      <dgm:prSet presAssocID="{DF9CCA19-E073-40E7-8299-CC33784434B8}" presName="dummy2b" presStyleCnt="0"/>
      <dgm:spPr/>
      <dgm:t>
        <a:bodyPr/>
        <a:lstStyle/>
        <a:p>
          <a:endParaRPr lang="en-US"/>
        </a:p>
      </dgm:t>
    </dgm:pt>
    <dgm:pt modelId="{D71F734F-8BCA-4008-9245-F2CAF97A7362}" type="pres">
      <dgm:prSet presAssocID="{DF9CCA19-E073-40E7-8299-CC33784434B8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B9EBA-9B45-445C-A7B3-32B8343F0F30}" type="pres">
      <dgm:prSet presAssocID="{DF9CCA19-E073-40E7-8299-CC33784434B8}" presName="wedge3" presStyleLbl="node1" presStyleIdx="2" presStyleCnt="7"/>
      <dgm:spPr/>
      <dgm:t>
        <a:bodyPr/>
        <a:lstStyle/>
        <a:p>
          <a:endParaRPr lang="en-US"/>
        </a:p>
      </dgm:t>
    </dgm:pt>
    <dgm:pt modelId="{0A529CE0-01F2-419D-B405-92BDE539D976}" type="pres">
      <dgm:prSet presAssocID="{DF9CCA19-E073-40E7-8299-CC33784434B8}" presName="dummy3a" presStyleCnt="0"/>
      <dgm:spPr/>
      <dgm:t>
        <a:bodyPr/>
        <a:lstStyle/>
        <a:p>
          <a:endParaRPr lang="en-US"/>
        </a:p>
      </dgm:t>
    </dgm:pt>
    <dgm:pt modelId="{72E265EC-5C5A-40D4-833F-7ABCDD0A1AB1}" type="pres">
      <dgm:prSet presAssocID="{DF9CCA19-E073-40E7-8299-CC33784434B8}" presName="dummy3b" presStyleCnt="0"/>
      <dgm:spPr/>
      <dgm:t>
        <a:bodyPr/>
        <a:lstStyle/>
        <a:p>
          <a:endParaRPr lang="en-US"/>
        </a:p>
      </dgm:t>
    </dgm:pt>
    <dgm:pt modelId="{C7E37928-A405-47C5-A578-0224E15A64DF}" type="pres">
      <dgm:prSet presAssocID="{DF9CCA19-E073-40E7-8299-CC33784434B8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EF5E0C-27D9-49D0-8295-DE4C2D381DC0}" type="pres">
      <dgm:prSet presAssocID="{DF9CCA19-E073-40E7-8299-CC33784434B8}" presName="wedge4" presStyleLbl="node1" presStyleIdx="3" presStyleCnt="7"/>
      <dgm:spPr/>
      <dgm:t>
        <a:bodyPr/>
        <a:lstStyle/>
        <a:p>
          <a:endParaRPr lang="en-US"/>
        </a:p>
      </dgm:t>
    </dgm:pt>
    <dgm:pt modelId="{FE3C1696-060E-4866-89E9-D46EA0CE9996}" type="pres">
      <dgm:prSet presAssocID="{DF9CCA19-E073-40E7-8299-CC33784434B8}" presName="dummy4a" presStyleCnt="0"/>
      <dgm:spPr/>
      <dgm:t>
        <a:bodyPr/>
        <a:lstStyle/>
        <a:p>
          <a:endParaRPr lang="en-US"/>
        </a:p>
      </dgm:t>
    </dgm:pt>
    <dgm:pt modelId="{345208AB-D007-4EC2-B926-E6B7CF6325F7}" type="pres">
      <dgm:prSet presAssocID="{DF9CCA19-E073-40E7-8299-CC33784434B8}" presName="dummy4b" presStyleCnt="0"/>
      <dgm:spPr/>
      <dgm:t>
        <a:bodyPr/>
        <a:lstStyle/>
        <a:p>
          <a:endParaRPr lang="en-US"/>
        </a:p>
      </dgm:t>
    </dgm:pt>
    <dgm:pt modelId="{28E79389-C7D7-4B9C-9D9A-20914FE8C14C}" type="pres">
      <dgm:prSet presAssocID="{DF9CCA19-E073-40E7-8299-CC33784434B8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16A3C-519B-456D-83FB-D94BC57D142A}" type="pres">
      <dgm:prSet presAssocID="{DF9CCA19-E073-40E7-8299-CC33784434B8}" presName="wedge5" presStyleLbl="node1" presStyleIdx="4" presStyleCnt="7"/>
      <dgm:spPr/>
      <dgm:t>
        <a:bodyPr/>
        <a:lstStyle/>
        <a:p>
          <a:endParaRPr lang="en-US"/>
        </a:p>
      </dgm:t>
    </dgm:pt>
    <dgm:pt modelId="{713E88E7-BD6A-4FF2-9B26-2D35B244D142}" type="pres">
      <dgm:prSet presAssocID="{DF9CCA19-E073-40E7-8299-CC33784434B8}" presName="dummy5a" presStyleCnt="0"/>
      <dgm:spPr/>
      <dgm:t>
        <a:bodyPr/>
        <a:lstStyle/>
        <a:p>
          <a:endParaRPr lang="en-US"/>
        </a:p>
      </dgm:t>
    </dgm:pt>
    <dgm:pt modelId="{CEFF3436-EED2-40EE-9295-0C04CA414DFC}" type="pres">
      <dgm:prSet presAssocID="{DF9CCA19-E073-40E7-8299-CC33784434B8}" presName="dummy5b" presStyleCnt="0"/>
      <dgm:spPr/>
      <dgm:t>
        <a:bodyPr/>
        <a:lstStyle/>
        <a:p>
          <a:endParaRPr lang="en-US"/>
        </a:p>
      </dgm:t>
    </dgm:pt>
    <dgm:pt modelId="{183E7D5E-BC72-4D9F-9088-EBE69FD021DE}" type="pres">
      <dgm:prSet presAssocID="{DF9CCA19-E073-40E7-8299-CC33784434B8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4BBBD-AA0B-400B-8DD8-D1894837BC65}" type="pres">
      <dgm:prSet presAssocID="{DF9CCA19-E073-40E7-8299-CC33784434B8}" presName="wedge6" presStyleLbl="node1" presStyleIdx="5" presStyleCnt="7"/>
      <dgm:spPr/>
      <dgm:t>
        <a:bodyPr/>
        <a:lstStyle/>
        <a:p>
          <a:endParaRPr lang="en-US"/>
        </a:p>
      </dgm:t>
    </dgm:pt>
    <dgm:pt modelId="{0873A319-CFDC-4D40-8EE1-DA1E4681C60D}" type="pres">
      <dgm:prSet presAssocID="{DF9CCA19-E073-40E7-8299-CC33784434B8}" presName="dummy6a" presStyleCnt="0"/>
      <dgm:spPr/>
      <dgm:t>
        <a:bodyPr/>
        <a:lstStyle/>
        <a:p>
          <a:endParaRPr lang="en-US"/>
        </a:p>
      </dgm:t>
    </dgm:pt>
    <dgm:pt modelId="{11F307B6-38B4-4905-87FB-F845DF2ED2C2}" type="pres">
      <dgm:prSet presAssocID="{DF9CCA19-E073-40E7-8299-CC33784434B8}" presName="dummy6b" presStyleCnt="0"/>
      <dgm:spPr/>
      <dgm:t>
        <a:bodyPr/>
        <a:lstStyle/>
        <a:p>
          <a:endParaRPr lang="en-US"/>
        </a:p>
      </dgm:t>
    </dgm:pt>
    <dgm:pt modelId="{25E7A312-6151-44E4-95FD-1FE0375B8FB9}" type="pres">
      <dgm:prSet presAssocID="{DF9CCA19-E073-40E7-8299-CC33784434B8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1960F5-13B1-46F5-9CA1-C1F651368756}" type="pres">
      <dgm:prSet presAssocID="{DF9CCA19-E073-40E7-8299-CC33784434B8}" presName="wedge7" presStyleLbl="node1" presStyleIdx="6" presStyleCnt="7"/>
      <dgm:spPr/>
      <dgm:t>
        <a:bodyPr/>
        <a:lstStyle/>
        <a:p>
          <a:endParaRPr lang="en-US"/>
        </a:p>
      </dgm:t>
    </dgm:pt>
    <dgm:pt modelId="{FF8CBD66-4178-4DB7-AB7C-98F9FBE52FE7}" type="pres">
      <dgm:prSet presAssocID="{DF9CCA19-E073-40E7-8299-CC33784434B8}" presName="dummy7a" presStyleCnt="0"/>
      <dgm:spPr/>
      <dgm:t>
        <a:bodyPr/>
        <a:lstStyle/>
        <a:p>
          <a:endParaRPr lang="en-US"/>
        </a:p>
      </dgm:t>
    </dgm:pt>
    <dgm:pt modelId="{04B4700A-9B83-4E0C-98AF-6CDD6ACDEC2C}" type="pres">
      <dgm:prSet presAssocID="{DF9CCA19-E073-40E7-8299-CC33784434B8}" presName="dummy7b" presStyleCnt="0"/>
      <dgm:spPr/>
      <dgm:t>
        <a:bodyPr/>
        <a:lstStyle/>
        <a:p>
          <a:endParaRPr lang="en-US"/>
        </a:p>
      </dgm:t>
    </dgm:pt>
    <dgm:pt modelId="{3A59829A-30F1-4258-A09D-1541DE64817D}" type="pres">
      <dgm:prSet presAssocID="{DF9CCA19-E073-40E7-8299-CC33784434B8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4C0B6-918C-4720-8713-C97CC95FC95B}" type="pres">
      <dgm:prSet presAssocID="{0AC8A1E0-5BAD-4453-9C51-6A17DC85C369}" presName="arrowWedge1" presStyleLbl="fgSibTrans2D1" presStyleIdx="0" presStyleCnt="7"/>
      <dgm:spPr/>
      <dgm:t>
        <a:bodyPr/>
        <a:lstStyle/>
        <a:p>
          <a:endParaRPr lang="en-US"/>
        </a:p>
      </dgm:t>
    </dgm:pt>
    <dgm:pt modelId="{F937D374-FE8D-4FA9-85D8-8068303BE181}" type="pres">
      <dgm:prSet presAssocID="{048F69A3-B60D-4EB6-900F-CBDB0A9BB5D1}" presName="arrowWedge2" presStyleLbl="fgSibTrans2D1" presStyleIdx="1" presStyleCnt="7"/>
      <dgm:spPr/>
      <dgm:t>
        <a:bodyPr/>
        <a:lstStyle/>
        <a:p>
          <a:endParaRPr lang="en-US"/>
        </a:p>
      </dgm:t>
    </dgm:pt>
    <dgm:pt modelId="{D8EA4784-4CA8-42BC-BCFB-5F8429207809}" type="pres">
      <dgm:prSet presAssocID="{CAC86B19-5A24-4341-B1AD-96AFA04E2E15}" presName="arrowWedge3" presStyleLbl="fgSibTrans2D1" presStyleIdx="2" presStyleCnt="7"/>
      <dgm:spPr/>
      <dgm:t>
        <a:bodyPr/>
        <a:lstStyle/>
        <a:p>
          <a:endParaRPr lang="en-US"/>
        </a:p>
      </dgm:t>
    </dgm:pt>
    <dgm:pt modelId="{98C9D940-D517-467F-B412-3AEB86C6BF3B}" type="pres">
      <dgm:prSet presAssocID="{5255DB0F-F012-41B2-B1B0-9AC3518DE8F3}" presName="arrowWedge4" presStyleLbl="fgSibTrans2D1" presStyleIdx="3" presStyleCnt="7"/>
      <dgm:spPr/>
      <dgm:t>
        <a:bodyPr/>
        <a:lstStyle/>
        <a:p>
          <a:endParaRPr lang="en-US"/>
        </a:p>
      </dgm:t>
    </dgm:pt>
    <dgm:pt modelId="{FE441617-8020-4C8D-A5A2-5C3034A27763}" type="pres">
      <dgm:prSet presAssocID="{506DAF6E-0040-468E-8AF8-F19BC9B19919}" presName="arrowWedge5" presStyleLbl="fgSibTrans2D1" presStyleIdx="4" presStyleCnt="7"/>
      <dgm:spPr/>
      <dgm:t>
        <a:bodyPr/>
        <a:lstStyle/>
        <a:p>
          <a:endParaRPr lang="en-US"/>
        </a:p>
      </dgm:t>
    </dgm:pt>
    <dgm:pt modelId="{346EF3FB-5D62-45D5-96E2-FBA157499BCE}" type="pres">
      <dgm:prSet presAssocID="{074F2009-C55D-4A32-9730-1F23DB4DADD9}" presName="arrowWedge6" presStyleLbl="fgSibTrans2D1" presStyleIdx="5" presStyleCnt="7"/>
      <dgm:spPr/>
      <dgm:t>
        <a:bodyPr/>
        <a:lstStyle/>
        <a:p>
          <a:endParaRPr lang="en-US"/>
        </a:p>
      </dgm:t>
    </dgm:pt>
    <dgm:pt modelId="{2A94D7A5-57E1-4A31-BC39-2F4645C1187B}" type="pres">
      <dgm:prSet presAssocID="{0AC1EDE4-496D-4CDA-A25E-9D406F7DE93D}" presName="arrowWedge7" presStyleLbl="fgSibTrans2D1" presStyleIdx="6" presStyleCnt="7"/>
      <dgm:spPr/>
      <dgm:t>
        <a:bodyPr/>
        <a:lstStyle/>
        <a:p>
          <a:endParaRPr lang="en-US"/>
        </a:p>
      </dgm:t>
    </dgm:pt>
  </dgm:ptLst>
  <dgm:cxnLst>
    <dgm:cxn modelId="{4628AC68-9ECD-44B0-B7E2-D4648DFFEFE0}" type="presOf" srcId="{E69D8D5E-54EA-4CA4-AD32-512384B0EC27}" destId="{C8CE435E-47CD-4968-A62C-5DBE84100B61}" srcOrd="0" destOrd="0" presId="urn:microsoft.com/office/officeart/2005/8/layout/cycle8"/>
    <dgm:cxn modelId="{0D826C22-4F08-4F82-81E1-A84EC61D7F8A}" type="presOf" srcId="{9E7EF65E-E362-4717-AA55-22914C52E26B}" destId="{D71F734F-8BCA-4008-9245-F2CAF97A7362}" srcOrd="1" destOrd="0" presId="urn:microsoft.com/office/officeart/2005/8/layout/cycle8"/>
    <dgm:cxn modelId="{4BFF8EF4-3918-4ACF-AF1B-5630A570B12A}" srcId="{DF9CCA19-E073-40E7-8299-CC33784434B8}" destId="{9E7EF65E-E362-4717-AA55-22914C52E26B}" srcOrd="1" destOrd="0" parTransId="{2F57896C-E0DC-45D6-9729-FB702F565C9B}" sibTransId="{048F69A3-B60D-4EB6-900F-CBDB0A9BB5D1}"/>
    <dgm:cxn modelId="{EDA1CA98-C80A-4D77-8917-343B958517D1}" type="presOf" srcId="{B719FC53-9639-43AD-AB31-4004CFB94D51}" destId="{3A59829A-30F1-4258-A09D-1541DE64817D}" srcOrd="1" destOrd="0" presId="urn:microsoft.com/office/officeart/2005/8/layout/cycle8"/>
    <dgm:cxn modelId="{A0FE7BBA-B65B-4CD0-8C13-78EDEF720CFA}" srcId="{DF9CCA19-E073-40E7-8299-CC33784434B8}" destId="{00A33A52-51E5-4609-BE2E-55C62B6B536C}" srcOrd="5" destOrd="0" parTransId="{DA05B6E5-D406-45B8-B1D5-670F31E53665}" sibTransId="{074F2009-C55D-4A32-9730-1F23DB4DADD9}"/>
    <dgm:cxn modelId="{CDA91607-3EF9-4A87-BD93-9E9E814C0AB9}" srcId="{DF9CCA19-E073-40E7-8299-CC33784434B8}" destId="{E69D8D5E-54EA-4CA4-AD32-512384B0EC27}" srcOrd="0" destOrd="0" parTransId="{1030618E-8AEE-4A7C-9959-9F083763C027}" sibTransId="{0AC8A1E0-5BAD-4453-9C51-6A17DC85C369}"/>
    <dgm:cxn modelId="{937EEB09-F06D-4BF0-BEFB-115B16937E36}" type="presOf" srcId="{E69D8D5E-54EA-4CA4-AD32-512384B0EC27}" destId="{B4E4AC05-FBFA-49DF-8FE1-8FCA7F6A34FA}" srcOrd="1" destOrd="0" presId="urn:microsoft.com/office/officeart/2005/8/layout/cycle8"/>
    <dgm:cxn modelId="{AB8051B3-4D79-45BC-8D1F-9AEC8E18ABCB}" srcId="{DF9CCA19-E073-40E7-8299-CC33784434B8}" destId="{B719FC53-9639-43AD-AB31-4004CFB94D51}" srcOrd="6" destOrd="0" parTransId="{7D0D2B38-2845-4B07-8C2C-DCE5CD102991}" sibTransId="{0AC1EDE4-496D-4CDA-A25E-9D406F7DE93D}"/>
    <dgm:cxn modelId="{1F187A42-B9A2-4C52-8B80-007E1AC28BA0}" type="presOf" srcId="{B719FC53-9639-43AD-AB31-4004CFB94D51}" destId="{691960F5-13B1-46F5-9CA1-C1F651368756}" srcOrd="0" destOrd="0" presId="urn:microsoft.com/office/officeart/2005/8/layout/cycle8"/>
    <dgm:cxn modelId="{58B98CAA-3970-4360-AA27-FB96205F8E00}" type="presOf" srcId="{E6B4F3D5-CA53-43E4-BA04-CAF7F0C9FEAE}" destId="{12EF5E0C-27D9-49D0-8295-DE4C2D381DC0}" srcOrd="0" destOrd="0" presId="urn:microsoft.com/office/officeart/2005/8/layout/cycle8"/>
    <dgm:cxn modelId="{B6444EBC-0C80-42B6-A2EF-D0489DE227BA}" type="presOf" srcId="{DF9CCA19-E073-40E7-8299-CC33784434B8}" destId="{386A3CFB-8826-47FA-A464-A8FE7E200755}" srcOrd="0" destOrd="0" presId="urn:microsoft.com/office/officeart/2005/8/layout/cycle8"/>
    <dgm:cxn modelId="{2F4790E5-F423-47D3-8218-3645358FC348}" type="presOf" srcId="{7DC4069A-45A8-4EA8-A710-392C92BA6982}" destId="{2A0B9EBA-9B45-445C-A7B3-32B8343F0F30}" srcOrd="0" destOrd="0" presId="urn:microsoft.com/office/officeart/2005/8/layout/cycle8"/>
    <dgm:cxn modelId="{F16ADF1B-347A-41D7-886D-6782199B4CB2}" type="presOf" srcId="{00A33A52-51E5-4609-BE2E-55C62B6B536C}" destId="{6474BBBD-AA0B-400B-8DD8-D1894837BC65}" srcOrd="0" destOrd="0" presId="urn:microsoft.com/office/officeart/2005/8/layout/cycle8"/>
    <dgm:cxn modelId="{C1FA8440-A2F3-4900-B899-C35F0203BF5D}" type="presOf" srcId="{00A33A52-51E5-4609-BE2E-55C62B6B536C}" destId="{25E7A312-6151-44E4-95FD-1FE0375B8FB9}" srcOrd="1" destOrd="0" presId="urn:microsoft.com/office/officeart/2005/8/layout/cycle8"/>
    <dgm:cxn modelId="{81BACC81-1E15-4D28-B097-851D8F20C872}" type="presOf" srcId="{7DC4069A-45A8-4EA8-A710-392C92BA6982}" destId="{C7E37928-A405-47C5-A578-0224E15A64DF}" srcOrd="1" destOrd="0" presId="urn:microsoft.com/office/officeart/2005/8/layout/cycle8"/>
    <dgm:cxn modelId="{A47AC9F0-B361-4586-B630-D1FB0541739A}" srcId="{DF9CCA19-E073-40E7-8299-CC33784434B8}" destId="{E6B4F3D5-CA53-43E4-BA04-CAF7F0C9FEAE}" srcOrd="3" destOrd="0" parTransId="{86FB3962-BC2C-4836-9207-00F6F2F701BA}" sibTransId="{5255DB0F-F012-41B2-B1B0-9AC3518DE8F3}"/>
    <dgm:cxn modelId="{9EB61B36-700D-466A-A338-1F0DF53F5AD6}" srcId="{DF9CCA19-E073-40E7-8299-CC33784434B8}" destId="{7DC4069A-45A8-4EA8-A710-392C92BA6982}" srcOrd="2" destOrd="0" parTransId="{6A4FECF9-8EB1-4741-A9D5-046619627CB0}" sibTransId="{CAC86B19-5A24-4341-B1AD-96AFA04E2E15}"/>
    <dgm:cxn modelId="{DEF31186-7A93-401B-8F79-8ED1F092DFAF}" type="presOf" srcId="{11172987-2253-4F3D-9085-2F21167CE405}" destId="{6CF16A3C-519B-456D-83FB-D94BC57D142A}" srcOrd="0" destOrd="0" presId="urn:microsoft.com/office/officeart/2005/8/layout/cycle8"/>
    <dgm:cxn modelId="{92299755-1FAD-4E1D-BDC5-9C1EB5B968A2}" type="presOf" srcId="{11172987-2253-4F3D-9085-2F21167CE405}" destId="{183E7D5E-BC72-4D9F-9088-EBE69FD021DE}" srcOrd="1" destOrd="0" presId="urn:microsoft.com/office/officeart/2005/8/layout/cycle8"/>
    <dgm:cxn modelId="{41E257DA-E158-4078-9EB1-AD5F51CB545D}" type="presOf" srcId="{E6B4F3D5-CA53-43E4-BA04-CAF7F0C9FEAE}" destId="{28E79389-C7D7-4B9C-9D9A-20914FE8C14C}" srcOrd="1" destOrd="0" presId="urn:microsoft.com/office/officeart/2005/8/layout/cycle8"/>
    <dgm:cxn modelId="{5ACBB4EB-AE28-42D9-B36A-3B22A3079511}" type="presOf" srcId="{9E7EF65E-E362-4717-AA55-22914C52E26B}" destId="{90C3377B-4E35-44F1-80DD-F2B348397E30}" srcOrd="0" destOrd="0" presId="urn:microsoft.com/office/officeart/2005/8/layout/cycle8"/>
    <dgm:cxn modelId="{7EB1E07D-549D-4E82-80CD-263802D65F52}" srcId="{DF9CCA19-E073-40E7-8299-CC33784434B8}" destId="{11172987-2253-4F3D-9085-2F21167CE405}" srcOrd="4" destOrd="0" parTransId="{FCC734EB-A853-4AAE-98A2-17562E2B965E}" sibTransId="{506DAF6E-0040-468E-8AF8-F19BC9B19919}"/>
    <dgm:cxn modelId="{AB8CDE77-09BB-4F5A-B00B-D72A9F22A630}" type="presParOf" srcId="{386A3CFB-8826-47FA-A464-A8FE7E200755}" destId="{C8CE435E-47CD-4968-A62C-5DBE84100B61}" srcOrd="0" destOrd="0" presId="urn:microsoft.com/office/officeart/2005/8/layout/cycle8"/>
    <dgm:cxn modelId="{00FEA17F-8B44-4166-B88A-DDC940B73DCB}" type="presParOf" srcId="{386A3CFB-8826-47FA-A464-A8FE7E200755}" destId="{2F53C859-4C49-4224-8F4D-001F8F209734}" srcOrd="1" destOrd="0" presId="urn:microsoft.com/office/officeart/2005/8/layout/cycle8"/>
    <dgm:cxn modelId="{AE419B6D-D9A4-4747-894F-AEDED4D9328E}" type="presParOf" srcId="{386A3CFB-8826-47FA-A464-A8FE7E200755}" destId="{AF7EB122-E7FB-4F8C-BB2C-7F08320DC775}" srcOrd="2" destOrd="0" presId="urn:microsoft.com/office/officeart/2005/8/layout/cycle8"/>
    <dgm:cxn modelId="{E6AC6838-28E6-4BAA-805D-4473CBDD5298}" type="presParOf" srcId="{386A3CFB-8826-47FA-A464-A8FE7E200755}" destId="{B4E4AC05-FBFA-49DF-8FE1-8FCA7F6A34FA}" srcOrd="3" destOrd="0" presId="urn:microsoft.com/office/officeart/2005/8/layout/cycle8"/>
    <dgm:cxn modelId="{35E4FA5B-0377-4463-B324-C5030415858F}" type="presParOf" srcId="{386A3CFB-8826-47FA-A464-A8FE7E200755}" destId="{90C3377B-4E35-44F1-80DD-F2B348397E30}" srcOrd="4" destOrd="0" presId="urn:microsoft.com/office/officeart/2005/8/layout/cycle8"/>
    <dgm:cxn modelId="{E11AE40F-3E04-4184-B06E-CB2CAA3ACAD7}" type="presParOf" srcId="{386A3CFB-8826-47FA-A464-A8FE7E200755}" destId="{162CA64C-36B7-4FBD-A655-B24B2063A652}" srcOrd="5" destOrd="0" presId="urn:microsoft.com/office/officeart/2005/8/layout/cycle8"/>
    <dgm:cxn modelId="{2E12A325-4549-4A6F-AF6C-21E7DF10B5C4}" type="presParOf" srcId="{386A3CFB-8826-47FA-A464-A8FE7E200755}" destId="{CDDDB105-E47A-4E87-9528-79045BF1E828}" srcOrd="6" destOrd="0" presId="urn:microsoft.com/office/officeart/2005/8/layout/cycle8"/>
    <dgm:cxn modelId="{9C80A0BB-BE12-4080-846D-B13ADF8719C8}" type="presParOf" srcId="{386A3CFB-8826-47FA-A464-A8FE7E200755}" destId="{D71F734F-8BCA-4008-9245-F2CAF97A7362}" srcOrd="7" destOrd="0" presId="urn:microsoft.com/office/officeart/2005/8/layout/cycle8"/>
    <dgm:cxn modelId="{804E7764-DE0E-4836-BA33-A9835097D691}" type="presParOf" srcId="{386A3CFB-8826-47FA-A464-A8FE7E200755}" destId="{2A0B9EBA-9B45-445C-A7B3-32B8343F0F30}" srcOrd="8" destOrd="0" presId="urn:microsoft.com/office/officeart/2005/8/layout/cycle8"/>
    <dgm:cxn modelId="{981DF274-662D-47E6-9A0A-0CDCAC320C34}" type="presParOf" srcId="{386A3CFB-8826-47FA-A464-A8FE7E200755}" destId="{0A529CE0-01F2-419D-B405-92BDE539D976}" srcOrd="9" destOrd="0" presId="urn:microsoft.com/office/officeart/2005/8/layout/cycle8"/>
    <dgm:cxn modelId="{A342CC4A-4926-4604-B93C-B2A006587FA0}" type="presParOf" srcId="{386A3CFB-8826-47FA-A464-A8FE7E200755}" destId="{72E265EC-5C5A-40D4-833F-7ABCDD0A1AB1}" srcOrd="10" destOrd="0" presId="urn:microsoft.com/office/officeart/2005/8/layout/cycle8"/>
    <dgm:cxn modelId="{C7A90C3E-A287-4EC3-92DB-364CA2D14D94}" type="presParOf" srcId="{386A3CFB-8826-47FA-A464-A8FE7E200755}" destId="{C7E37928-A405-47C5-A578-0224E15A64DF}" srcOrd="11" destOrd="0" presId="urn:microsoft.com/office/officeart/2005/8/layout/cycle8"/>
    <dgm:cxn modelId="{7DD1769A-CC10-4386-990F-A167E3AA1B68}" type="presParOf" srcId="{386A3CFB-8826-47FA-A464-A8FE7E200755}" destId="{12EF5E0C-27D9-49D0-8295-DE4C2D381DC0}" srcOrd="12" destOrd="0" presId="urn:microsoft.com/office/officeart/2005/8/layout/cycle8"/>
    <dgm:cxn modelId="{619C5044-925F-40C5-9CF3-6DCF6EF3291A}" type="presParOf" srcId="{386A3CFB-8826-47FA-A464-A8FE7E200755}" destId="{FE3C1696-060E-4866-89E9-D46EA0CE9996}" srcOrd="13" destOrd="0" presId="urn:microsoft.com/office/officeart/2005/8/layout/cycle8"/>
    <dgm:cxn modelId="{3ACF3BF9-EA52-44A8-A9F9-B4AA0015D977}" type="presParOf" srcId="{386A3CFB-8826-47FA-A464-A8FE7E200755}" destId="{345208AB-D007-4EC2-B926-E6B7CF6325F7}" srcOrd="14" destOrd="0" presId="urn:microsoft.com/office/officeart/2005/8/layout/cycle8"/>
    <dgm:cxn modelId="{8AE60DDD-0518-4858-9298-CAC6F35D34E9}" type="presParOf" srcId="{386A3CFB-8826-47FA-A464-A8FE7E200755}" destId="{28E79389-C7D7-4B9C-9D9A-20914FE8C14C}" srcOrd="15" destOrd="0" presId="urn:microsoft.com/office/officeart/2005/8/layout/cycle8"/>
    <dgm:cxn modelId="{75C59BE1-EB0E-44EF-B46E-106037395CF5}" type="presParOf" srcId="{386A3CFB-8826-47FA-A464-A8FE7E200755}" destId="{6CF16A3C-519B-456D-83FB-D94BC57D142A}" srcOrd="16" destOrd="0" presId="urn:microsoft.com/office/officeart/2005/8/layout/cycle8"/>
    <dgm:cxn modelId="{BD3997B0-BF72-4A16-AC31-131501FAD42D}" type="presParOf" srcId="{386A3CFB-8826-47FA-A464-A8FE7E200755}" destId="{713E88E7-BD6A-4FF2-9B26-2D35B244D142}" srcOrd="17" destOrd="0" presId="urn:microsoft.com/office/officeart/2005/8/layout/cycle8"/>
    <dgm:cxn modelId="{A6B8AA41-4BBC-426A-B05E-973416BCF3E8}" type="presParOf" srcId="{386A3CFB-8826-47FA-A464-A8FE7E200755}" destId="{CEFF3436-EED2-40EE-9295-0C04CA414DFC}" srcOrd="18" destOrd="0" presId="urn:microsoft.com/office/officeart/2005/8/layout/cycle8"/>
    <dgm:cxn modelId="{D61DCB8A-7B18-4A54-8B82-CD31759B1572}" type="presParOf" srcId="{386A3CFB-8826-47FA-A464-A8FE7E200755}" destId="{183E7D5E-BC72-4D9F-9088-EBE69FD021DE}" srcOrd="19" destOrd="0" presId="urn:microsoft.com/office/officeart/2005/8/layout/cycle8"/>
    <dgm:cxn modelId="{2FB65265-DAA1-43DB-9D3E-394D5C646DD7}" type="presParOf" srcId="{386A3CFB-8826-47FA-A464-A8FE7E200755}" destId="{6474BBBD-AA0B-400B-8DD8-D1894837BC65}" srcOrd="20" destOrd="0" presId="urn:microsoft.com/office/officeart/2005/8/layout/cycle8"/>
    <dgm:cxn modelId="{3A9DF890-4E33-4BF0-9519-B8A3CCF83AB9}" type="presParOf" srcId="{386A3CFB-8826-47FA-A464-A8FE7E200755}" destId="{0873A319-CFDC-4D40-8EE1-DA1E4681C60D}" srcOrd="21" destOrd="0" presId="urn:microsoft.com/office/officeart/2005/8/layout/cycle8"/>
    <dgm:cxn modelId="{9C220614-874C-420E-96BF-72C34F7799BC}" type="presParOf" srcId="{386A3CFB-8826-47FA-A464-A8FE7E200755}" destId="{11F307B6-38B4-4905-87FB-F845DF2ED2C2}" srcOrd="22" destOrd="0" presId="urn:microsoft.com/office/officeart/2005/8/layout/cycle8"/>
    <dgm:cxn modelId="{7BCAF87C-FB91-4691-9B8C-C9CB4DB03950}" type="presParOf" srcId="{386A3CFB-8826-47FA-A464-A8FE7E200755}" destId="{25E7A312-6151-44E4-95FD-1FE0375B8FB9}" srcOrd="23" destOrd="0" presId="urn:microsoft.com/office/officeart/2005/8/layout/cycle8"/>
    <dgm:cxn modelId="{1DBBB506-06D9-4827-99C6-AA586E52C9BC}" type="presParOf" srcId="{386A3CFB-8826-47FA-A464-A8FE7E200755}" destId="{691960F5-13B1-46F5-9CA1-C1F651368756}" srcOrd="24" destOrd="0" presId="urn:microsoft.com/office/officeart/2005/8/layout/cycle8"/>
    <dgm:cxn modelId="{6150BEC6-B410-44DD-83B4-CB468911F07B}" type="presParOf" srcId="{386A3CFB-8826-47FA-A464-A8FE7E200755}" destId="{FF8CBD66-4178-4DB7-AB7C-98F9FBE52FE7}" srcOrd="25" destOrd="0" presId="urn:microsoft.com/office/officeart/2005/8/layout/cycle8"/>
    <dgm:cxn modelId="{C854F344-E89E-407E-BCD7-12D2087E3FC3}" type="presParOf" srcId="{386A3CFB-8826-47FA-A464-A8FE7E200755}" destId="{04B4700A-9B83-4E0C-98AF-6CDD6ACDEC2C}" srcOrd="26" destOrd="0" presId="urn:microsoft.com/office/officeart/2005/8/layout/cycle8"/>
    <dgm:cxn modelId="{CAFD584C-F0EA-495F-BCB1-179B1B117DA9}" type="presParOf" srcId="{386A3CFB-8826-47FA-A464-A8FE7E200755}" destId="{3A59829A-30F1-4258-A09D-1541DE64817D}" srcOrd="27" destOrd="0" presId="urn:microsoft.com/office/officeart/2005/8/layout/cycle8"/>
    <dgm:cxn modelId="{E4708BD4-A4B2-4B77-ACBC-CAB22A54E7C9}" type="presParOf" srcId="{386A3CFB-8826-47FA-A464-A8FE7E200755}" destId="{3A24C0B6-918C-4720-8713-C97CC95FC95B}" srcOrd="28" destOrd="0" presId="urn:microsoft.com/office/officeart/2005/8/layout/cycle8"/>
    <dgm:cxn modelId="{E63CF7D6-C30E-4A04-AA57-92A9238A1AEC}" type="presParOf" srcId="{386A3CFB-8826-47FA-A464-A8FE7E200755}" destId="{F937D374-FE8D-4FA9-85D8-8068303BE181}" srcOrd="29" destOrd="0" presId="urn:microsoft.com/office/officeart/2005/8/layout/cycle8"/>
    <dgm:cxn modelId="{3E36A738-7830-43D7-BEC6-506AA395821C}" type="presParOf" srcId="{386A3CFB-8826-47FA-A464-A8FE7E200755}" destId="{D8EA4784-4CA8-42BC-BCFB-5F8429207809}" srcOrd="30" destOrd="0" presId="urn:microsoft.com/office/officeart/2005/8/layout/cycle8"/>
    <dgm:cxn modelId="{5717D957-156C-4A65-96A0-09C008A969FA}" type="presParOf" srcId="{386A3CFB-8826-47FA-A464-A8FE7E200755}" destId="{98C9D940-D517-467F-B412-3AEB86C6BF3B}" srcOrd="31" destOrd="0" presId="urn:microsoft.com/office/officeart/2005/8/layout/cycle8"/>
    <dgm:cxn modelId="{0268FCB6-3373-4B87-9D7F-A661789EE19C}" type="presParOf" srcId="{386A3CFB-8826-47FA-A464-A8FE7E200755}" destId="{FE441617-8020-4C8D-A5A2-5C3034A27763}" srcOrd="32" destOrd="0" presId="urn:microsoft.com/office/officeart/2005/8/layout/cycle8"/>
    <dgm:cxn modelId="{D43D5552-683B-4E9F-B8A6-A870DE58208F}" type="presParOf" srcId="{386A3CFB-8826-47FA-A464-A8FE7E200755}" destId="{346EF3FB-5D62-45D5-96E2-FBA157499BCE}" srcOrd="33" destOrd="0" presId="urn:microsoft.com/office/officeart/2005/8/layout/cycle8"/>
    <dgm:cxn modelId="{0680C1CB-6E40-4B1D-8EFB-74090524B46D}" type="presParOf" srcId="{386A3CFB-8826-47FA-A464-A8FE7E200755}" destId="{2A94D7A5-57E1-4A31-BC39-2F4645C1187B}" srcOrd="34" destOrd="0" presId="urn:microsoft.com/office/officeart/2005/8/layout/cycle8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B6E4BE-1694-42A2-A54B-9D30020C45E0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8F656F-ABAA-4CB2-948E-9DC514C051C4}">
      <dgm:prSet phldrT="[Text]"/>
      <dgm:spPr/>
      <dgm:t>
        <a:bodyPr/>
        <a:lstStyle/>
        <a:p>
          <a:r>
            <a:rPr lang="en-US" b="1" smtClean="0"/>
            <a:t>B2B meet</a:t>
          </a:r>
          <a:endParaRPr lang="en-US" dirty="0"/>
        </a:p>
      </dgm:t>
    </dgm:pt>
    <dgm:pt modelId="{B528A363-8371-4719-B331-9853565C2400}" type="parTrans" cxnId="{A06D650B-001D-44C1-9EAB-B3109A58B6DC}">
      <dgm:prSet/>
      <dgm:spPr/>
      <dgm:t>
        <a:bodyPr/>
        <a:lstStyle/>
        <a:p>
          <a:endParaRPr lang="en-US"/>
        </a:p>
      </dgm:t>
    </dgm:pt>
    <dgm:pt modelId="{CF9CE8CA-53BF-4262-98E9-459F31F658C6}" type="sibTrans" cxnId="{A06D650B-001D-44C1-9EAB-B3109A58B6DC}">
      <dgm:prSet/>
      <dgm:spPr/>
      <dgm:t>
        <a:bodyPr/>
        <a:lstStyle/>
        <a:p>
          <a:endParaRPr lang="en-US"/>
        </a:p>
      </dgm:t>
    </dgm:pt>
    <dgm:pt modelId="{6407FCCC-8B7B-486E-86BC-0473BF5A5036}">
      <dgm:prSet phldrT="[Text]" custT="1"/>
      <dgm:spPr/>
      <dgm:t>
        <a:bodyPr/>
        <a:lstStyle/>
        <a:p>
          <a:r>
            <a:rPr lang="en-US" sz="2000" dirty="0" smtClean="0"/>
            <a:t> B2B meet with selected Buyer </a:t>
          </a:r>
          <a:endParaRPr lang="en-US" sz="2000" dirty="0"/>
        </a:p>
      </dgm:t>
    </dgm:pt>
    <dgm:pt modelId="{77E04563-43B3-44B9-BD70-7865E760CC25}" type="parTrans" cxnId="{2FDE51C0-E3C6-4515-92D6-791ABC9F5922}">
      <dgm:prSet/>
      <dgm:spPr/>
      <dgm:t>
        <a:bodyPr/>
        <a:lstStyle/>
        <a:p>
          <a:endParaRPr lang="en-US"/>
        </a:p>
      </dgm:t>
    </dgm:pt>
    <dgm:pt modelId="{4E2FA95C-54CA-406A-9F32-4C62B312FE1B}" type="sibTrans" cxnId="{2FDE51C0-E3C6-4515-92D6-791ABC9F5922}">
      <dgm:prSet/>
      <dgm:spPr/>
      <dgm:t>
        <a:bodyPr/>
        <a:lstStyle/>
        <a:p>
          <a:endParaRPr lang="en-US"/>
        </a:p>
      </dgm:t>
    </dgm:pt>
    <dgm:pt modelId="{F1357077-9602-4592-8568-9C801A210EFF}">
      <dgm:prSet phldrT="[Text]" custT="1"/>
      <dgm:spPr/>
      <dgm:t>
        <a:bodyPr/>
        <a:lstStyle/>
        <a:p>
          <a:r>
            <a:rPr lang="en-US" sz="2000" dirty="0" smtClean="0"/>
            <a:t>One to one meet with suppliers</a:t>
          </a:r>
          <a:endParaRPr lang="en-US" sz="2000" dirty="0"/>
        </a:p>
      </dgm:t>
    </dgm:pt>
    <dgm:pt modelId="{AA49180E-97BB-407F-8B21-61D6C2B23494}" type="parTrans" cxnId="{E634B2E8-CCB6-441D-811B-7767CF13AB20}">
      <dgm:prSet/>
      <dgm:spPr/>
      <dgm:t>
        <a:bodyPr/>
        <a:lstStyle/>
        <a:p>
          <a:endParaRPr lang="en-US"/>
        </a:p>
      </dgm:t>
    </dgm:pt>
    <dgm:pt modelId="{AE43AEBD-3DE1-437F-9F78-2C7CB48200C3}" type="sibTrans" cxnId="{E634B2E8-CCB6-441D-811B-7767CF13AB20}">
      <dgm:prSet/>
      <dgm:spPr/>
      <dgm:t>
        <a:bodyPr/>
        <a:lstStyle/>
        <a:p>
          <a:endParaRPr lang="en-US"/>
        </a:p>
      </dgm:t>
    </dgm:pt>
    <dgm:pt modelId="{A49F5A36-C9EB-4957-BE0B-1B2DC7BAE159}">
      <dgm:prSet phldrT="[Text]"/>
      <dgm:spPr/>
      <dgm:t>
        <a:bodyPr/>
        <a:lstStyle/>
        <a:p>
          <a:r>
            <a:rPr lang="en-US" b="1" dirty="0" smtClean="0"/>
            <a:t>Need based programs</a:t>
          </a:r>
          <a:endParaRPr lang="en-US" dirty="0"/>
        </a:p>
      </dgm:t>
    </dgm:pt>
    <dgm:pt modelId="{1A4896D9-2832-47D0-A997-1B40FA90AA0F}" type="parTrans" cxnId="{6AD5DBF7-7A97-4B74-937A-2BF4284F91D5}">
      <dgm:prSet/>
      <dgm:spPr/>
      <dgm:t>
        <a:bodyPr/>
        <a:lstStyle/>
        <a:p>
          <a:endParaRPr lang="en-US"/>
        </a:p>
      </dgm:t>
    </dgm:pt>
    <dgm:pt modelId="{0F5CADE4-9A53-44D7-A936-4F34F304AF73}" type="sibTrans" cxnId="{6AD5DBF7-7A97-4B74-937A-2BF4284F91D5}">
      <dgm:prSet/>
      <dgm:spPr/>
      <dgm:t>
        <a:bodyPr/>
        <a:lstStyle/>
        <a:p>
          <a:endParaRPr lang="en-US"/>
        </a:p>
      </dgm:t>
    </dgm:pt>
    <dgm:pt modelId="{54D2CA24-9863-4A52-B0D9-BCDB44BBAFA5}">
      <dgm:prSet phldrT="[Text]" custT="1"/>
      <dgm:spPr/>
      <dgm:t>
        <a:bodyPr/>
        <a:lstStyle/>
        <a:p>
          <a:r>
            <a:rPr lang="en-US" sz="2000" dirty="0" smtClean="0"/>
            <a:t>Quality training &amp; Technical know how</a:t>
          </a:r>
          <a:endParaRPr lang="en-US" sz="2000" dirty="0"/>
        </a:p>
      </dgm:t>
    </dgm:pt>
    <dgm:pt modelId="{37F09AB4-0A67-440F-8EDC-489B16B05067}" type="parTrans" cxnId="{C7025F71-0937-4929-9129-0697C91AE633}">
      <dgm:prSet/>
      <dgm:spPr/>
      <dgm:t>
        <a:bodyPr/>
        <a:lstStyle/>
        <a:p>
          <a:endParaRPr lang="en-US"/>
        </a:p>
      </dgm:t>
    </dgm:pt>
    <dgm:pt modelId="{6E0D279C-F980-417B-87A9-BCC0DDCAA0D3}" type="sibTrans" cxnId="{C7025F71-0937-4929-9129-0697C91AE633}">
      <dgm:prSet/>
      <dgm:spPr/>
      <dgm:t>
        <a:bodyPr/>
        <a:lstStyle/>
        <a:p>
          <a:endParaRPr lang="en-US"/>
        </a:p>
      </dgm:t>
    </dgm:pt>
    <dgm:pt modelId="{93B92614-F7DA-4CF7-8FF8-9783361B5E30}">
      <dgm:prSet phldrT="[Text]" custT="1"/>
      <dgm:spPr/>
      <dgm:t>
        <a:bodyPr/>
        <a:lstStyle/>
        <a:p>
          <a:r>
            <a:rPr lang="en-US" sz="2000" dirty="0" smtClean="0"/>
            <a:t>World class manufacturing practice</a:t>
          </a:r>
          <a:endParaRPr lang="en-US" sz="2000" dirty="0"/>
        </a:p>
      </dgm:t>
    </dgm:pt>
    <dgm:pt modelId="{606AF352-B207-44B6-8936-7E7B1607BDC9}" type="parTrans" cxnId="{443B42BB-CB15-49EC-AD77-6183282B5209}">
      <dgm:prSet/>
      <dgm:spPr/>
      <dgm:t>
        <a:bodyPr/>
        <a:lstStyle/>
        <a:p>
          <a:endParaRPr lang="en-US"/>
        </a:p>
      </dgm:t>
    </dgm:pt>
    <dgm:pt modelId="{BB1D22AC-1DF7-4B15-B34B-1B7B6220991F}" type="sibTrans" cxnId="{443B42BB-CB15-49EC-AD77-6183282B5209}">
      <dgm:prSet/>
      <dgm:spPr/>
      <dgm:t>
        <a:bodyPr/>
        <a:lstStyle/>
        <a:p>
          <a:endParaRPr lang="en-US"/>
        </a:p>
      </dgm:t>
    </dgm:pt>
    <dgm:pt modelId="{66A830C6-77A8-470C-AE47-3E04471260B8}">
      <dgm:prSet phldrT="[Text]"/>
      <dgm:spPr/>
      <dgm:t>
        <a:bodyPr/>
        <a:lstStyle/>
        <a:p>
          <a:r>
            <a:rPr lang="en-US" b="1" dirty="0" smtClean="0"/>
            <a:t>Consortium </a:t>
          </a:r>
          <a:endParaRPr lang="en-US" dirty="0"/>
        </a:p>
      </dgm:t>
    </dgm:pt>
    <dgm:pt modelId="{0754AB90-2B26-484A-B5DB-886ADACA0F4C}" type="parTrans" cxnId="{316F84DB-A2C5-412C-BDFE-A4F6EC08655D}">
      <dgm:prSet/>
      <dgm:spPr/>
      <dgm:t>
        <a:bodyPr/>
        <a:lstStyle/>
        <a:p>
          <a:endParaRPr lang="en-US"/>
        </a:p>
      </dgm:t>
    </dgm:pt>
    <dgm:pt modelId="{8CDBAF62-3589-4063-AF78-0E7B5CC685D6}" type="sibTrans" cxnId="{316F84DB-A2C5-412C-BDFE-A4F6EC08655D}">
      <dgm:prSet/>
      <dgm:spPr/>
      <dgm:t>
        <a:bodyPr/>
        <a:lstStyle/>
        <a:p>
          <a:endParaRPr lang="en-US"/>
        </a:p>
      </dgm:t>
    </dgm:pt>
    <dgm:pt modelId="{CCD8E698-81DA-4F97-AF9A-C22B90D3A4E5}">
      <dgm:prSet phldrT="[Text]" custT="1"/>
      <dgm:spPr/>
      <dgm:t>
        <a:bodyPr/>
        <a:lstStyle/>
        <a:p>
          <a:r>
            <a:rPr lang="en-US" sz="1600" dirty="0" smtClean="0"/>
            <a:t>To group in line with assemblies / sub assemblies</a:t>
          </a:r>
          <a:endParaRPr lang="en-US" sz="1600" dirty="0"/>
        </a:p>
      </dgm:t>
    </dgm:pt>
    <dgm:pt modelId="{4E3B131A-4760-4B18-8FAF-C1448A225D92}" type="parTrans" cxnId="{5A676C60-65E1-4E54-8D95-EBA03294A9B3}">
      <dgm:prSet/>
      <dgm:spPr/>
      <dgm:t>
        <a:bodyPr/>
        <a:lstStyle/>
        <a:p>
          <a:endParaRPr lang="en-US"/>
        </a:p>
      </dgm:t>
    </dgm:pt>
    <dgm:pt modelId="{7B755093-8AD7-4089-A040-F128DD40B316}" type="sibTrans" cxnId="{5A676C60-65E1-4E54-8D95-EBA03294A9B3}">
      <dgm:prSet/>
      <dgm:spPr/>
      <dgm:t>
        <a:bodyPr/>
        <a:lstStyle/>
        <a:p>
          <a:endParaRPr lang="en-US"/>
        </a:p>
      </dgm:t>
    </dgm:pt>
    <dgm:pt modelId="{CF2859B9-9B02-4167-82C7-8C89AC824B22}">
      <dgm:prSet phldrT="[Text]" custT="1"/>
      <dgm:spPr/>
      <dgm:t>
        <a:bodyPr/>
        <a:lstStyle/>
        <a:p>
          <a:r>
            <a:rPr lang="en-US" sz="2000" dirty="0" smtClean="0"/>
            <a:t>Process oriented group</a:t>
          </a:r>
          <a:endParaRPr lang="en-US" sz="2000" dirty="0"/>
        </a:p>
      </dgm:t>
    </dgm:pt>
    <dgm:pt modelId="{66416E51-8FDC-4D27-AE51-C8A744FAE22D}" type="parTrans" cxnId="{2E6A0402-1668-4A1C-96A8-D2391ED7500C}">
      <dgm:prSet/>
      <dgm:spPr/>
      <dgm:t>
        <a:bodyPr/>
        <a:lstStyle/>
        <a:p>
          <a:endParaRPr lang="en-US"/>
        </a:p>
      </dgm:t>
    </dgm:pt>
    <dgm:pt modelId="{B39D8250-6121-41CC-A79E-B600D17D29C5}" type="sibTrans" cxnId="{2E6A0402-1668-4A1C-96A8-D2391ED7500C}">
      <dgm:prSet/>
      <dgm:spPr/>
      <dgm:t>
        <a:bodyPr/>
        <a:lstStyle/>
        <a:p>
          <a:endParaRPr lang="en-US"/>
        </a:p>
      </dgm:t>
    </dgm:pt>
    <dgm:pt modelId="{8510405D-C3A2-4F5F-8283-3C90CAE527A8}">
      <dgm:prSet phldrT="[Text]"/>
      <dgm:spPr/>
      <dgm:t>
        <a:bodyPr/>
        <a:lstStyle/>
        <a:p>
          <a:r>
            <a:rPr lang="en-US" b="1" dirty="0" smtClean="0"/>
            <a:t>Capacity Utilization</a:t>
          </a:r>
          <a:endParaRPr lang="en-US" dirty="0"/>
        </a:p>
      </dgm:t>
    </dgm:pt>
    <dgm:pt modelId="{6A694B90-759D-4A8B-9970-5888D9A856BA}" type="parTrans" cxnId="{7603A271-65EF-44A8-B751-DA1E960A27E1}">
      <dgm:prSet/>
      <dgm:spPr/>
      <dgm:t>
        <a:bodyPr/>
        <a:lstStyle/>
        <a:p>
          <a:endParaRPr lang="en-US"/>
        </a:p>
      </dgm:t>
    </dgm:pt>
    <dgm:pt modelId="{BDF5EC1B-13BA-4706-8689-63ACBDCBA1A8}" type="sibTrans" cxnId="{7603A271-65EF-44A8-B751-DA1E960A27E1}">
      <dgm:prSet/>
      <dgm:spPr/>
      <dgm:t>
        <a:bodyPr/>
        <a:lstStyle/>
        <a:p>
          <a:endParaRPr lang="en-US"/>
        </a:p>
      </dgm:t>
    </dgm:pt>
    <dgm:pt modelId="{9623A997-7B7B-4B63-8214-55D4C40B70B1}">
      <dgm:prSet phldrT="[Text]" custT="1"/>
      <dgm:spPr/>
      <dgm:t>
        <a:bodyPr/>
        <a:lstStyle/>
        <a:p>
          <a:r>
            <a:rPr lang="en-US" sz="2000" dirty="0" smtClean="0"/>
            <a:t>idle capacity</a:t>
          </a:r>
          <a:endParaRPr lang="en-US" sz="2000" dirty="0"/>
        </a:p>
      </dgm:t>
    </dgm:pt>
    <dgm:pt modelId="{2CBD4F84-749D-416D-A25E-9F61FE8D5F54}" type="parTrans" cxnId="{896CB770-958F-4661-9B2F-F307B9DE6807}">
      <dgm:prSet/>
      <dgm:spPr/>
      <dgm:t>
        <a:bodyPr/>
        <a:lstStyle/>
        <a:p>
          <a:endParaRPr lang="en-US"/>
        </a:p>
      </dgm:t>
    </dgm:pt>
    <dgm:pt modelId="{47EE1600-3E24-4829-8CDC-DEB182937064}" type="sibTrans" cxnId="{896CB770-958F-4661-9B2F-F307B9DE6807}">
      <dgm:prSet/>
      <dgm:spPr/>
      <dgm:t>
        <a:bodyPr/>
        <a:lstStyle/>
        <a:p>
          <a:endParaRPr lang="en-US"/>
        </a:p>
      </dgm:t>
    </dgm:pt>
    <dgm:pt modelId="{BE4A9DFF-9E50-4096-8996-E0E856DF0DAE}">
      <dgm:prSet phldrT="[Text]" custT="1"/>
      <dgm:spPr/>
      <dgm:t>
        <a:bodyPr/>
        <a:lstStyle/>
        <a:p>
          <a:r>
            <a:rPr lang="en-US" sz="2000" dirty="0" smtClean="0"/>
            <a:t>Specialized  activity   </a:t>
          </a:r>
          <a:endParaRPr lang="en-US" sz="2000" dirty="0"/>
        </a:p>
      </dgm:t>
    </dgm:pt>
    <dgm:pt modelId="{5D937943-D964-48B6-AF6D-C5FA6FE849AF}" type="parTrans" cxnId="{21890E14-BDB9-4DA9-95FF-370AF8749B95}">
      <dgm:prSet/>
      <dgm:spPr/>
      <dgm:t>
        <a:bodyPr/>
        <a:lstStyle/>
        <a:p>
          <a:endParaRPr lang="en-US"/>
        </a:p>
      </dgm:t>
    </dgm:pt>
    <dgm:pt modelId="{C97ACDE3-4FD6-4392-B77C-F99771DDE9B6}" type="sibTrans" cxnId="{21890E14-BDB9-4DA9-95FF-370AF8749B95}">
      <dgm:prSet/>
      <dgm:spPr/>
      <dgm:t>
        <a:bodyPr/>
        <a:lstStyle/>
        <a:p>
          <a:endParaRPr lang="en-US"/>
        </a:p>
      </dgm:t>
    </dgm:pt>
    <dgm:pt modelId="{03D5AB94-587C-4FB0-BF82-4BE9B76C0F97}">
      <dgm:prSet phldrT="[Text]" custT="1"/>
      <dgm:spPr/>
      <dgm:t>
        <a:bodyPr/>
        <a:lstStyle/>
        <a:p>
          <a:r>
            <a:rPr lang="en-US" sz="2000" b="1" dirty="0" smtClean="0"/>
            <a:t>Business information</a:t>
          </a:r>
          <a:endParaRPr lang="en-US" sz="2000" dirty="0"/>
        </a:p>
      </dgm:t>
    </dgm:pt>
    <dgm:pt modelId="{792C51C1-A95A-4588-8F73-55D925C78C16}" type="parTrans" cxnId="{29238E64-D850-4A61-8E0C-14BB24BAD6CA}">
      <dgm:prSet/>
      <dgm:spPr/>
    </dgm:pt>
    <dgm:pt modelId="{202686A0-BABC-41A1-8FE0-B765DF927E3B}" type="sibTrans" cxnId="{29238E64-D850-4A61-8E0C-14BB24BAD6CA}">
      <dgm:prSet/>
      <dgm:spPr/>
    </dgm:pt>
    <dgm:pt modelId="{68E30860-A8E4-48E0-A00B-8870D56B2E71}">
      <dgm:prSet phldrT="[Text]" custT="1"/>
      <dgm:spPr/>
      <dgm:t>
        <a:bodyPr/>
        <a:lstStyle/>
        <a:p>
          <a:r>
            <a:rPr lang="en-US" sz="2000" dirty="0" smtClean="0"/>
            <a:t>Provide filtered tender information</a:t>
          </a:r>
          <a:endParaRPr lang="en-US" sz="2000" dirty="0"/>
        </a:p>
      </dgm:t>
    </dgm:pt>
    <dgm:pt modelId="{7B997796-0377-4D49-ADEF-BA1082194F89}" type="parTrans" cxnId="{CAFD28E1-B59F-46A5-8290-58DB02D86DA8}">
      <dgm:prSet/>
      <dgm:spPr/>
    </dgm:pt>
    <dgm:pt modelId="{ED54D282-2052-4E16-A970-33476F6D6D92}" type="sibTrans" cxnId="{CAFD28E1-B59F-46A5-8290-58DB02D86DA8}">
      <dgm:prSet/>
      <dgm:spPr/>
    </dgm:pt>
    <dgm:pt modelId="{FA61E2DF-E85D-4E36-9100-5C4A7B1BFB8D}">
      <dgm:prSet custT="1"/>
      <dgm:spPr/>
      <dgm:t>
        <a:bodyPr/>
        <a:lstStyle/>
        <a:p>
          <a:r>
            <a:rPr lang="en-US" sz="2000" dirty="0" smtClean="0"/>
            <a:t>Dynamic web portal to post the enquiries</a:t>
          </a:r>
          <a:endParaRPr lang="en-US" sz="2000" dirty="0"/>
        </a:p>
      </dgm:t>
    </dgm:pt>
    <dgm:pt modelId="{D7C3C464-409D-4AFE-862A-50CC59C20660}" type="parTrans" cxnId="{383E5083-C55A-42DA-9680-142D1AB459D1}">
      <dgm:prSet/>
      <dgm:spPr/>
      <dgm:t>
        <a:bodyPr/>
        <a:lstStyle/>
        <a:p>
          <a:endParaRPr lang="en-US"/>
        </a:p>
      </dgm:t>
    </dgm:pt>
    <dgm:pt modelId="{164582A1-8D27-4169-A7FF-0D7049383B9A}" type="sibTrans" cxnId="{383E5083-C55A-42DA-9680-142D1AB459D1}">
      <dgm:prSet/>
      <dgm:spPr/>
      <dgm:t>
        <a:bodyPr/>
        <a:lstStyle/>
        <a:p>
          <a:endParaRPr lang="en-US"/>
        </a:p>
      </dgm:t>
    </dgm:pt>
    <dgm:pt modelId="{EBD5E339-32A9-4CA2-86E2-5F67CFE9D23C}" type="pres">
      <dgm:prSet presAssocID="{6AB6E4BE-1694-42A2-A54B-9D30020C45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8E0ACF-2635-4B43-9982-7D5CF43CBA42}" type="pres">
      <dgm:prSet presAssocID="{968F656F-ABAA-4CB2-948E-9DC514C051C4}" presName="linNode" presStyleCnt="0"/>
      <dgm:spPr/>
      <dgm:t>
        <a:bodyPr/>
        <a:lstStyle/>
        <a:p>
          <a:endParaRPr lang="en-US"/>
        </a:p>
      </dgm:t>
    </dgm:pt>
    <dgm:pt modelId="{A58821C6-4844-46F2-A485-FC6D732BE0D9}" type="pres">
      <dgm:prSet presAssocID="{968F656F-ABAA-4CB2-948E-9DC514C051C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01EDD-BBCC-47ED-9A52-07A61623298A}" type="pres">
      <dgm:prSet presAssocID="{968F656F-ABAA-4CB2-948E-9DC514C051C4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46E84-5135-4468-889F-B462F88A2BEB}" type="pres">
      <dgm:prSet presAssocID="{CF9CE8CA-53BF-4262-98E9-459F31F658C6}" presName="sp" presStyleCnt="0"/>
      <dgm:spPr/>
      <dgm:t>
        <a:bodyPr/>
        <a:lstStyle/>
        <a:p>
          <a:endParaRPr lang="en-US"/>
        </a:p>
      </dgm:t>
    </dgm:pt>
    <dgm:pt modelId="{7225DB22-EB3D-4E9B-9844-59734528A245}" type="pres">
      <dgm:prSet presAssocID="{A49F5A36-C9EB-4957-BE0B-1B2DC7BAE159}" presName="linNode" presStyleCnt="0"/>
      <dgm:spPr/>
      <dgm:t>
        <a:bodyPr/>
        <a:lstStyle/>
        <a:p>
          <a:endParaRPr lang="en-US"/>
        </a:p>
      </dgm:t>
    </dgm:pt>
    <dgm:pt modelId="{382F384B-9925-4E3A-A3AF-A3C450AD3653}" type="pres">
      <dgm:prSet presAssocID="{A49F5A36-C9EB-4957-BE0B-1B2DC7BAE159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2D706-3096-410D-9B20-67382FF12CED}" type="pres">
      <dgm:prSet presAssocID="{A49F5A36-C9EB-4957-BE0B-1B2DC7BAE159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94070-0641-48FC-8E99-8523A6D139F4}" type="pres">
      <dgm:prSet presAssocID="{0F5CADE4-9A53-44D7-A936-4F34F304AF73}" presName="sp" presStyleCnt="0"/>
      <dgm:spPr/>
      <dgm:t>
        <a:bodyPr/>
        <a:lstStyle/>
        <a:p>
          <a:endParaRPr lang="en-US"/>
        </a:p>
      </dgm:t>
    </dgm:pt>
    <dgm:pt modelId="{9EEAE596-5BAC-4FAF-92BD-25600B8899E7}" type="pres">
      <dgm:prSet presAssocID="{66A830C6-77A8-470C-AE47-3E04471260B8}" presName="linNode" presStyleCnt="0"/>
      <dgm:spPr/>
      <dgm:t>
        <a:bodyPr/>
        <a:lstStyle/>
        <a:p>
          <a:endParaRPr lang="en-US"/>
        </a:p>
      </dgm:t>
    </dgm:pt>
    <dgm:pt modelId="{3FECB9E1-6F38-443B-BBF6-B64284914AA3}" type="pres">
      <dgm:prSet presAssocID="{66A830C6-77A8-470C-AE47-3E04471260B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DDEEA-4F2D-42AA-807F-8C4601F83EC5}" type="pres">
      <dgm:prSet presAssocID="{66A830C6-77A8-470C-AE47-3E04471260B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BBE5A-FCBA-4601-902F-88CCAD9E5689}" type="pres">
      <dgm:prSet presAssocID="{8CDBAF62-3589-4063-AF78-0E7B5CC685D6}" presName="sp" presStyleCnt="0"/>
      <dgm:spPr/>
      <dgm:t>
        <a:bodyPr/>
        <a:lstStyle/>
        <a:p>
          <a:endParaRPr lang="en-US"/>
        </a:p>
      </dgm:t>
    </dgm:pt>
    <dgm:pt modelId="{00E4C8AC-3CBE-4F81-B330-19623033B469}" type="pres">
      <dgm:prSet presAssocID="{8510405D-C3A2-4F5F-8283-3C90CAE527A8}" presName="linNode" presStyleCnt="0"/>
      <dgm:spPr/>
      <dgm:t>
        <a:bodyPr/>
        <a:lstStyle/>
        <a:p>
          <a:endParaRPr lang="en-US"/>
        </a:p>
      </dgm:t>
    </dgm:pt>
    <dgm:pt modelId="{AB0EFAE7-E02B-47EB-89BC-13BB181757ED}" type="pres">
      <dgm:prSet presAssocID="{8510405D-C3A2-4F5F-8283-3C90CAE527A8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361257-76F6-426D-93D9-7354BB1043F9}" type="pres">
      <dgm:prSet presAssocID="{8510405D-C3A2-4F5F-8283-3C90CAE527A8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82FF7-CDFB-4579-AA8B-854AC45415E5}" type="pres">
      <dgm:prSet presAssocID="{BDF5EC1B-13BA-4706-8689-63ACBDCBA1A8}" presName="sp" presStyleCnt="0"/>
      <dgm:spPr/>
    </dgm:pt>
    <dgm:pt modelId="{A3F23864-39ED-4250-890E-C271B3D62AA1}" type="pres">
      <dgm:prSet presAssocID="{03D5AB94-587C-4FB0-BF82-4BE9B76C0F97}" presName="linNode" presStyleCnt="0"/>
      <dgm:spPr/>
    </dgm:pt>
    <dgm:pt modelId="{8FCD9F2A-CD62-4EFA-BF92-9CFB9DF5A421}" type="pres">
      <dgm:prSet presAssocID="{03D5AB94-587C-4FB0-BF82-4BE9B76C0F97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F9960-8A31-4A16-950F-CE116D1B7E7B}" type="pres">
      <dgm:prSet presAssocID="{03D5AB94-587C-4FB0-BF82-4BE9B76C0F97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A6022A-0211-4E94-AF13-609AA4CBE5A9}" type="presOf" srcId="{68E30860-A8E4-48E0-A00B-8870D56B2E71}" destId="{C4AF9960-8A31-4A16-950F-CE116D1B7E7B}" srcOrd="0" destOrd="0" presId="urn:microsoft.com/office/officeart/2005/8/layout/vList5"/>
    <dgm:cxn modelId="{316F84DB-A2C5-412C-BDFE-A4F6EC08655D}" srcId="{6AB6E4BE-1694-42A2-A54B-9D30020C45E0}" destId="{66A830C6-77A8-470C-AE47-3E04471260B8}" srcOrd="2" destOrd="0" parTransId="{0754AB90-2B26-484A-B5DB-886ADACA0F4C}" sibTransId="{8CDBAF62-3589-4063-AF78-0E7B5CC685D6}"/>
    <dgm:cxn modelId="{3966C3D8-5AD5-4DDE-AD46-B2655E01AF1F}" type="presOf" srcId="{8510405D-C3A2-4F5F-8283-3C90CAE527A8}" destId="{AB0EFAE7-E02B-47EB-89BC-13BB181757ED}" srcOrd="0" destOrd="0" presId="urn:microsoft.com/office/officeart/2005/8/layout/vList5"/>
    <dgm:cxn modelId="{7603A271-65EF-44A8-B751-DA1E960A27E1}" srcId="{6AB6E4BE-1694-42A2-A54B-9D30020C45E0}" destId="{8510405D-C3A2-4F5F-8283-3C90CAE527A8}" srcOrd="3" destOrd="0" parTransId="{6A694B90-759D-4A8B-9970-5888D9A856BA}" sibTransId="{BDF5EC1B-13BA-4706-8689-63ACBDCBA1A8}"/>
    <dgm:cxn modelId="{0DA153A6-D8B9-4F09-AF45-E41C2420F6FB}" type="presOf" srcId="{6407FCCC-8B7B-486E-86BC-0473BF5A5036}" destId="{37A01EDD-BBCC-47ED-9A52-07A61623298A}" srcOrd="0" destOrd="0" presId="urn:microsoft.com/office/officeart/2005/8/layout/vList5"/>
    <dgm:cxn modelId="{5689022A-8E6C-4665-8BCA-7556D37706C0}" type="presOf" srcId="{9623A997-7B7B-4B63-8214-55D4C40B70B1}" destId="{58361257-76F6-426D-93D9-7354BB1043F9}" srcOrd="0" destOrd="0" presId="urn:microsoft.com/office/officeart/2005/8/layout/vList5"/>
    <dgm:cxn modelId="{8DDCFBEA-8CE4-4DC9-A13F-076AADD6B00F}" type="presOf" srcId="{54D2CA24-9863-4A52-B0D9-BCDB44BBAFA5}" destId="{00E2D706-3096-410D-9B20-67382FF12CED}" srcOrd="0" destOrd="0" presId="urn:microsoft.com/office/officeart/2005/8/layout/vList5"/>
    <dgm:cxn modelId="{E634B2E8-CCB6-441D-811B-7767CF13AB20}" srcId="{968F656F-ABAA-4CB2-948E-9DC514C051C4}" destId="{F1357077-9602-4592-8568-9C801A210EFF}" srcOrd="1" destOrd="0" parTransId="{AA49180E-97BB-407F-8B21-61D6C2B23494}" sibTransId="{AE43AEBD-3DE1-437F-9F78-2C7CB48200C3}"/>
    <dgm:cxn modelId="{A06D650B-001D-44C1-9EAB-B3109A58B6DC}" srcId="{6AB6E4BE-1694-42A2-A54B-9D30020C45E0}" destId="{968F656F-ABAA-4CB2-948E-9DC514C051C4}" srcOrd="0" destOrd="0" parTransId="{B528A363-8371-4719-B331-9853565C2400}" sibTransId="{CF9CE8CA-53BF-4262-98E9-459F31F658C6}"/>
    <dgm:cxn modelId="{2E6A0402-1668-4A1C-96A8-D2391ED7500C}" srcId="{66A830C6-77A8-470C-AE47-3E04471260B8}" destId="{CF2859B9-9B02-4167-82C7-8C89AC824B22}" srcOrd="1" destOrd="0" parTransId="{66416E51-8FDC-4D27-AE51-C8A744FAE22D}" sibTransId="{B39D8250-6121-41CC-A79E-B600D17D29C5}"/>
    <dgm:cxn modelId="{6AD5DBF7-7A97-4B74-937A-2BF4284F91D5}" srcId="{6AB6E4BE-1694-42A2-A54B-9D30020C45E0}" destId="{A49F5A36-C9EB-4957-BE0B-1B2DC7BAE159}" srcOrd="1" destOrd="0" parTransId="{1A4896D9-2832-47D0-A997-1B40FA90AA0F}" sibTransId="{0F5CADE4-9A53-44D7-A936-4F34F304AF73}"/>
    <dgm:cxn modelId="{896CB770-958F-4661-9B2F-F307B9DE6807}" srcId="{8510405D-C3A2-4F5F-8283-3C90CAE527A8}" destId="{9623A997-7B7B-4B63-8214-55D4C40B70B1}" srcOrd="0" destOrd="0" parTransId="{2CBD4F84-749D-416D-A25E-9F61FE8D5F54}" sibTransId="{47EE1600-3E24-4829-8CDC-DEB182937064}"/>
    <dgm:cxn modelId="{79A933D4-F336-470B-B2E4-6E6EE26157DC}" type="presOf" srcId="{93B92614-F7DA-4CF7-8FF8-9783361B5E30}" destId="{00E2D706-3096-410D-9B20-67382FF12CED}" srcOrd="0" destOrd="1" presId="urn:microsoft.com/office/officeart/2005/8/layout/vList5"/>
    <dgm:cxn modelId="{29238E64-D850-4A61-8E0C-14BB24BAD6CA}" srcId="{6AB6E4BE-1694-42A2-A54B-9D30020C45E0}" destId="{03D5AB94-587C-4FB0-BF82-4BE9B76C0F97}" srcOrd="4" destOrd="0" parTransId="{792C51C1-A95A-4588-8F73-55D925C78C16}" sibTransId="{202686A0-BABC-41A1-8FE0-B765DF927E3B}"/>
    <dgm:cxn modelId="{CAFD28E1-B59F-46A5-8290-58DB02D86DA8}" srcId="{03D5AB94-587C-4FB0-BF82-4BE9B76C0F97}" destId="{68E30860-A8E4-48E0-A00B-8870D56B2E71}" srcOrd="0" destOrd="0" parTransId="{7B997796-0377-4D49-ADEF-BA1082194F89}" sibTransId="{ED54D282-2052-4E16-A970-33476F6D6D92}"/>
    <dgm:cxn modelId="{21890E14-BDB9-4DA9-95FF-370AF8749B95}" srcId="{8510405D-C3A2-4F5F-8283-3C90CAE527A8}" destId="{BE4A9DFF-9E50-4096-8996-E0E856DF0DAE}" srcOrd="1" destOrd="0" parTransId="{5D937943-D964-48B6-AF6D-C5FA6FE849AF}" sibTransId="{C97ACDE3-4FD6-4392-B77C-F99771DDE9B6}"/>
    <dgm:cxn modelId="{067CB236-5A1C-450B-A692-D48276FF8F8F}" type="presOf" srcId="{6AB6E4BE-1694-42A2-A54B-9D30020C45E0}" destId="{EBD5E339-32A9-4CA2-86E2-5F67CFE9D23C}" srcOrd="0" destOrd="0" presId="urn:microsoft.com/office/officeart/2005/8/layout/vList5"/>
    <dgm:cxn modelId="{D851EBD4-D301-4C04-8E97-0928ABA35752}" type="presOf" srcId="{968F656F-ABAA-4CB2-948E-9DC514C051C4}" destId="{A58821C6-4844-46F2-A485-FC6D732BE0D9}" srcOrd="0" destOrd="0" presId="urn:microsoft.com/office/officeart/2005/8/layout/vList5"/>
    <dgm:cxn modelId="{2FDE51C0-E3C6-4515-92D6-791ABC9F5922}" srcId="{968F656F-ABAA-4CB2-948E-9DC514C051C4}" destId="{6407FCCC-8B7B-486E-86BC-0473BF5A5036}" srcOrd="0" destOrd="0" parTransId="{77E04563-43B3-44B9-BD70-7865E760CC25}" sibTransId="{4E2FA95C-54CA-406A-9F32-4C62B312FE1B}"/>
    <dgm:cxn modelId="{67A7DC6A-06CD-4FF6-8D9C-AAC46770991F}" type="presOf" srcId="{A49F5A36-C9EB-4957-BE0B-1B2DC7BAE159}" destId="{382F384B-9925-4E3A-A3AF-A3C450AD3653}" srcOrd="0" destOrd="0" presId="urn:microsoft.com/office/officeart/2005/8/layout/vList5"/>
    <dgm:cxn modelId="{94600463-0D2E-4339-B901-F0D0270AEE28}" type="presOf" srcId="{F1357077-9602-4592-8568-9C801A210EFF}" destId="{37A01EDD-BBCC-47ED-9A52-07A61623298A}" srcOrd="0" destOrd="1" presId="urn:microsoft.com/office/officeart/2005/8/layout/vList5"/>
    <dgm:cxn modelId="{C7025F71-0937-4929-9129-0697C91AE633}" srcId="{A49F5A36-C9EB-4957-BE0B-1B2DC7BAE159}" destId="{54D2CA24-9863-4A52-B0D9-BCDB44BBAFA5}" srcOrd="0" destOrd="0" parTransId="{37F09AB4-0A67-440F-8EDC-489B16B05067}" sibTransId="{6E0D279C-F980-417B-87A9-BCC0DDCAA0D3}"/>
    <dgm:cxn modelId="{1D79CB90-E51C-4A77-9324-8FF91B301283}" type="presOf" srcId="{CCD8E698-81DA-4F97-AF9A-C22B90D3A4E5}" destId="{6D4DDEEA-4F2D-42AA-807F-8C4601F83EC5}" srcOrd="0" destOrd="0" presId="urn:microsoft.com/office/officeart/2005/8/layout/vList5"/>
    <dgm:cxn modelId="{FB5671D2-FD50-4E63-82AF-A50ACE75E9B0}" type="presOf" srcId="{CF2859B9-9B02-4167-82C7-8C89AC824B22}" destId="{6D4DDEEA-4F2D-42AA-807F-8C4601F83EC5}" srcOrd="0" destOrd="1" presId="urn:microsoft.com/office/officeart/2005/8/layout/vList5"/>
    <dgm:cxn modelId="{556DAFF3-0AEB-46ED-B15E-07F7572E666B}" type="presOf" srcId="{03D5AB94-587C-4FB0-BF82-4BE9B76C0F97}" destId="{8FCD9F2A-CD62-4EFA-BF92-9CFB9DF5A421}" srcOrd="0" destOrd="0" presId="urn:microsoft.com/office/officeart/2005/8/layout/vList5"/>
    <dgm:cxn modelId="{443B42BB-CB15-49EC-AD77-6183282B5209}" srcId="{A49F5A36-C9EB-4957-BE0B-1B2DC7BAE159}" destId="{93B92614-F7DA-4CF7-8FF8-9783361B5E30}" srcOrd="1" destOrd="0" parTransId="{606AF352-B207-44B6-8936-7E7B1607BDC9}" sibTransId="{BB1D22AC-1DF7-4B15-B34B-1B7B6220991F}"/>
    <dgm:cxn modelId="{01080464-029B-4AE7-BDF3-17CD214D1618}" type="presOf" srcId="{FA61E2DF-E85D-4E36-9100-5C4A7B1BFB8D}" destId="{C4AF9960-8A31-4A16-950F-CE116D1B7E7B}" srcOrd="0" destOrd="1" presId="urn:microsoft.com/office/officeart/2005/8/layout/vList5"/>
    <dgm:cxn modelId="{383E5083-C55A-42DA-9680-142D1AB459D1}" srcId="{03D5AB94-587C-4FB0-BF82-4BE9B76C0F97}" destId="{FA61E2DF-E85D-4E36-9100-5C4A7B1BFB8D}" srcOrd="1" destOrd="0" parTransId="{D7C3C464-409D-4AFE-862A-50CC59C20660}" sibTransId="{164582A1-8D27-4169-A7FF-0D7049383B9A}"/>
    <dgm:cxn modelId="{5A676C60-65E1-4E54-8D95-EBA03294A9B3}" srcId="{66A830C6-77A8-470C-AE47-3E04471260B8}" destId="{CCD8E698-81DA-4F97-AF9A-C22B90D3A4E5}" srcOrd="0" destOrd="0" parTransId="{4E3B131A-4760-4B18-8FAF-C1448A225D92}" sibTransId="{7B755093-8AD7-4089-A040-F128DD40B316}"/>
    <dgm:cxn modelId="{24D87F7D-5195-4D28-A9B7-216E1FBBCF0E}" type="presOf" srcId="{BE4A9DFF-9E50-4096-8996-E0E856DF0DAE}" destId="{58361257-76F6-426D-93D9-7354BB1043F9}" srcOrd="0" destOrd="1" presId="urn:microsoft.com/office/officeart/2005/8/layout/vList5"/>
    <dgm:cxn modelId="{CAF8078F-4127-4953-BFD1-D6A5473E500A}" type="presOf" srcId="{66A830C6-77A8-470C-AE47-3E04471260B8}" destId="{3FECB9E1-6F38-443B-BBF6-B64284914AA3}" srcOrd="0" destOrd="0" presId="urn:microsoft.com/office/officeart/2005/8/layout/vList5"/>
    <dgm:cxn modelId="{489C8733-8947-46B4-BD11-008D4AC0A5E1}" type="presParOf" srcId="{EBD5E339-32A9-4CA2-86E2-5F67CFE9D23C}" destId="{8B8E0ACF-2635-4B43-9982-7D5CF43CBA42}" srcOrd="0" destOrd="0" presId="urn:microsoft.com/office/officeart/2005/8/layout/vList5"/>
    <dgm:cxn modelId="{D2782F50-AC4F-4D3E-A5F8-F43FFD2D17D7}" type="presParOf" srcId="{8B8E0ACF-2635-4B43-9982-7D5CF43CBA42}" destId="{A58821C6-4844-46F2-A485-FC6D732BE0D9}" srcOrd="0" destOrd="0" presId="urn:microsoft.com/office/officeart/2005/8/layout/vList5"/>
    <dgm:cxn modelId="{8856DDBB-C144-45B7-BA91-D0E544BF80AE}" type="presParOf" srcId="{8B8E0ACF-2635-4B43-9982-7D5CF43CBA42}" destId="{37A01EDD-BBCC-47ED-9A52-07A61623298A}" srcOrd="1" destOrd="0" presId="urn:microsoft.com/office/officeart/2005/8/layout/vList5"/>
    <dgm:cxn modelId="{FD2BDD97-805A-4AC4-B6CD-E7C584EA3155}" type="presParOf" srcId="{EBD5E339-32A9-4CA2-86E2-5F67CFE9D23C}" destId="{11446E84-5135-4468-889F-B462F88A2BEB}" srcOrd="1" destOrd="0" presId="urn:microsoft.com/office/officeart/2005/8/layout/vList5"/>
    <dgm:cxn modelId="{B0D06A0D-D5BF-427F-A09D-BB4B2CEC93B9}" type="presParOf" srcId="{EBD5E339-32A9-4CA2-86E2-5F67CFE9D23C}" destId="{7225DB22-EB3D-4E9B-9844-59734528A245}" srcOrd="2" destOrd="0" presId="urn:microsoft.com/office/officeart/2005/8/layout/vList5"/>
    <dgm:cxn modelId="{C5CDC8A2-0795-4F18-AD57-D3F3593F25EF}" type="presParOf" srcId="{7225DB22-EB3D-4E9B-9844-59734528A245}" destId="{382F384B-9925-4E3A-A3AF-A3C450AD3653}" srcOrd="0" destOrd="0" presId="urn:microsoft.com/office/officeart/2005/8/layout/vList5"/>
    <dgm:cxn modelId="{FF5D0AB2-1DE1-43F9-9DB5-3B52FA50D7D4}" type="presParOf" srcId="{7225DB22-EB3D-4E9B-9844-59734528A245}" destId="{00E2D706-3096-410D-9B20-67382FF12CED}" srcOrd="1" destOrd="0" presId="urn:microsoft.com/office/officeart/2005/8/layout/vList5"/>
    <dgm:cxn modelId="{CD088865-2E26-412E-8DF8-7018752FDC4C}" type="presParOf" srcId="{EBD5E339-32A9-4CA2-86E2-5F67CFE9D23C}" destId="{D6994070-0641-48FC-8E99-8523A6D139F4}" srcOrd="3" destOrd="0" presId="urn:microsoft.com/office/officeart/2005/8/layout/vList5"/>
    <dgm:cxn modelId="{82C1E86D-7C3A-4771-B790-3738B8767B83}" type="presParOf" srcId="{EBD5E339-32A9-4CA2-86E2-5F67CFE9D23C}" destId="{9EEAE596-5BAC-4FAF-92BD-25600B8899E7}" srcOrd="4" destOrd="0" presId="urn:microsoft.com/office/officeart/2005/8/layout/vList5"/>
    <dgm:cxn modelId="{95731EB2-5DAC-4F92-A82F-3CA57A40F11F}" type="presParOf" srcId="{9EEAE596-5BAC-4FAF-92BD-25600B8899E7}" destId="{3FECB9E1-6F38-443B-BBF6-B64284914AA3}" srcOrd="0" destOrd="0" presId="urn:microsoft.com/office/officeart/2005/8/layout/vList5"/>
    <dgm:cxn modelId="{2306C136-C9CC-4BDC-B612-90099A3528C4}" type="presParOf" srcId="{9EEAE596-5BAC-4FAF-92BD-25600B8899E7}" destId="{6D4DDEEA-4F2D-42AA-807F-8C4601F83EC5}" srcOrd="1" destOrd="0" presId="urn:microsoft.com/office/officeart/2005/8/layout/vList5"/>
    <dgm:cxn modelId="{48B00FBC-45CF-4B96-B62D-1BD58940F80B}" type="presParOf" srcId="{EBD5E339-32A9-4CA2-86E2-5F67CFE9D23C}" destId="{3F2BBE5A-FCBA-4601-902F-88CCAD9E5689}" srcOrd="5" destOrd="0" presId="urn:microsoft.com/office/officeart/2005/8/layout/vList5"/>
    <dgm:cxn modelId="{156BC570-ED63-481F-8F87-348A4428FAE3}" type="presParOf" srcId="{EBD5E339-32A9-4CA2-86E2-5F67CFE9D23C}" destId="{00E4C8AC-3CBE-4F81-B330-19623033B469}" srcOrd="6" destOrd="0" presId="urn:microsoft.com/office/officeart/2005/8/layout/vList5"/>
    <dgm:cxn modelId="{AC8C9239-72DF-49B4-A2A1-9885FEFD0804}" type="presParOf" srcId="{00E4C8AC-3CBE-4F81-B330-19623033B469}" destId="{AB0EFAE7-E02B-47EB-89BC-13BB181757ED}" srcOrd="0" destOrd="0" presId="urn:microsoft.com/office/officeart/2005/8/layout/vList5"/>
    <dgm:cxn modelId="{7AB4C1DA-385D-41E4-8BA8-A75CC16917BF}" type="presParOf" srcId="{00E4C8AC-3CBE-4F81-B330-19623033B469}" destId="{58361257-76F6-426D-93D9-7354BB1043F9}" srcOrd="1" destOrd="0" presId="urn:microsoft.com/office/officeart/2005/8/layout/vList5"/>
    <dgm:cxn modelId="{1AFB7CBC-DD51-47CB-9CEC-929CE8191991}" type="presParOf" srcId="{EBD5E339-32A9-4CA2-86E2-5F67CFE9D23C}" destId="{59D82FF7-CDFB-4579-AA8B-854AC45415E5}" srcOrd="7" destOrd="0" presId="urn:microsoft.com/office/officeart/2005/8/layout/vList5"/>
    <dgm:cxn modelId="{C57AE3EA-37EA-440E-AAB4-78661867B51B}" type="presParOf" srcId="{EBD5E339-32A9-4CA2-86E2-5F67CFE9D23C}" destId="{A3F23864-39ED-4250-890E-C271B3D62AA1}" srcOrd="8" destOrd="0" presId="urn:microsoft.com/office/officeart/2005/8/layout/vList5"/>
    <dgm:cxn modelId="{AF40C580-E16F-4E55-AF93-51A81B5C20B9}" type="presParOf" srcId="{A3F23864-39ED-4250-890E-C271B3D62AA1}" destId="{8FCD9F2A-CD62-4EFA-BF92-9CFB9DF5A421}" srcOrd="0" destOrd="0" presId="urn:microsoft.com/office/officeart/2005/8/layout/vList5"/>
    <dgm:cxn modelId="{8C7F800C-088C-4095-B86E-40C1EE23C705}" type="presParOf" srcId="{A3F23864-39ED-4250-890E-C271B3D62AA1}" destId="{C4AF9960-8A31-4A16-950F-CE116D1B7E7B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444E14-982B-4973-B566-A49981D7F20B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93310933-EA46-4421-9C8C-9C7FDE91253D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No. of match-making</a:t>
          </a:r>
          <a:endParaRPr lang="en-US" sz="2400" dirty="0"/>
        </a:p>
      </dgm:t>
    </dgm:pt>
    <dgm:pt modelId="{AE73823A-4611-4421-9156-7D25409F5B37}" type="parTrans" cxnId="{BA6AF4C1-2CEA-4355-928C-319FD75A15B5}">
      <dgm:prSet/>
      <dgm:spPr/>
      <dgm:t>
        <a:bodyPr/>
        <a:lstStyle/>
        <a:p>
          <a:endParaRPr lang="en-US"/>
        </a:p>
      </dgm:t>
    </dgm:pt>
    <dgm:pt modelId="{B1EB8B45-C545-46FF-BE84-26A1CD4C3DAB}" type="sibTrans" cxnId="{BA6AF4C1-2CEA-4355-928C-319FD75A15B5}">
      <dgm:prSet/>
      <dgm:spPr/>
      <dgm:t>
        <a:bodyPr/>
        <a:lstStyle/>
        <a:p>
          <a:endParaRPr lang="en-US"/>
        </a:p>
      </dgm:t>
    </dgm:pt>
    <dgm:pt modelId="{0EC66504-11E1-4676-A121-4675E18FE9A3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No. of sectors covered</a:t>
          </a:r>
          <a:endParaRPr lang="en-US" sz="2400" dirty="0"/>
        </a:p>
      </dgm:t>
    </dgm:pt>
    <dgm:pt modelId="{9D95C5C6-E367-49EE-95FD-3F1EE644BCAE}" type="parTrans" cxnId="{5B32DC37-3E69-4BC7-AE41-A3E73598005D}">
      <dgm:prSet/>
      <dgm:spPr/>
      <dgm:t>
        <a:bodyPr/>
        <a:lstStyle/>
        <a:p>
          <a:endParaRPr lang="en-US"/>
        </a:p>
      </dgm:t>
    </dgm:pt>
    <dgm:pt modelId="{8B9F5136-58A4-4D13-9D6D-97977560FF87}" type="sibTrans" cxnId="{5B32DC37-3E69-4BC7-AE41-A3E73598005D}">
      <dgm:prSet/>
      <dgm:spPr/>
      <dgm:t>
        <a:bodyPr/>
        <a:lstStyle/>
        <a:p>
          <a:endParaRPr lang="en-US"/>
        </a:p>
      </dgm:t>
    </dgm:pt>
    <dgm:pt modelId="{EAAFD5A7-2945-4FE4-9615-EBE5A9ACE973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No. of promotional events/fairs/meetings</a:t>
          </a:r>
          <a:endParaRPr lang="en-US" sz="2400" dirty="0"/>
        </a:p>
      </dgm:t>
    </dgm:pt>
    <dgm:pt modelId="{2E327239-639A-44E8-A3C7-58DEFF98639B}" type="parTrans" cxnId="{5B5C4C37-9464-433D-9DF0-59D33CD100DF}">
      <dgm:prSet/>
      <dgm:spPr/>
      <dgm:t>
        <a:bodyPr/>
        <a:lstStyle/>
        <a:p>
          <a:endParaRPr lang="en-US"/>
        </a:p>
      </dgm:t>
    </dgm:pt>
    <dgm:pt modelId="{9700D442-E31F-44D0-B765-A652D763A46F}" type="sibTrans" cxnId="{5B5C4C37-9464-433D-9DF0-59D33CD100DF}">
      <dgm:prSet/>
      <dgm:spPr/>
      <dgm:t>
        <a:bodyPr/>
        <a:lstStyle/>
        <a:p>
          <a:endParaRPr lang="en-US"/>
        </a:p>
      </dgm:t>
    </dgm:pt>
    <dgm:pt modelId="{95536836-563C-4938-81DC-A8D39E69722F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No. of companies registered</a:t>
          </a:r>
          <a:endParaRPr lang="en-US" sz="2400" dirty="0"/>
        </a:p>
      </dgm:t>
    </dgm:pt>
    <dgm:pt modelId="{5C354FB0-C3AB-483D-87EE-816512E3BE25}" type="parTrans" cxnId="{2135AC32-9529-41F0-85F9-7CBE82AE2C93}">
      <dgm:prSet/>
      <dgm:spPr/>
      <dgm:t>
        <a:bodyPr/>
        <a:lstStyle/>
        <a:p>
          <a:endParaRPr lang="en-US"/>
        </a:p>
      </dgm:t>
    </dgm:pt>
    <dgm:pt modelId="{AE1FBDA2-3D17-4798-9C13-B33030A49E1F}" type="sibTrans" cxnId="{2135AC32-9529-41F0-85F9-7CBE82AE2C93}">
      <dgm:prSet/>
      <dgm:spPr/>
      <dgm:t>
        <a:bodyPr/>
        <a:lstStyle/>
        <a:p>
          <a:endParaRPr lang="en-US"/>
        </a:p>
      </dgm:t>
    </dgm:pt>
    <dgm:pt modelId="{2E428705-F8A2-4097-917D-0CA7D4C5F49F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Accurate member database</a:t>
          </a:r>
          <a:endParaRPr lang="en-US" sz="2400" dirty="0"/>
        </a:p>
      </dgm:t>
    </dgm:pt>
    <dgm:pt modelId="{26E6D8A9-A484-4774-AB64-4C81EFF103B6}" type="parTrans" cxnId="{0DA8A6AB-88BD-47DC-9DB2-5893B8FDE568}">
      <dgm:prSet/>
      <dgm:spPr/>
      <dgm:t>
        <a:bodyPr/>
        <a:lstStyle/>
        <a:p>
          <a:endParaRPr lang="en-US"/>
        </a:p>
      </dgm:t>
    </dgm:pt>
    <dgm:pt modelId="{CE15D85A-BFAC-49AF-B29C-AFD639CC4B22}" type="sibTrans" cxnId="{0DA8A6AB-88BD-47DC-9DB2-5893B8FDE568}">
      <dgm:prSet/>
      <dgm:spPr/>
      <dgm:t>
        <a:bodyPr/>
        <a:lstStyle/>
        <a:p>
          <a:endParaRPr lang="en-US"/>
        </a:p>
      </dgm:t>
    </dgm:pt>
    <dgm:pt modelId="{15D0BEC0-4AFC-426F-A9FD-43BFEA2B95E8}">
      <dgm:prSet phldrT="[Text]" custT="1"/>
      <dgm:spPr/>
      <dgm:t>
        <a:bodyPr/>
        <a:lstStyle/>
        <a:p>
          <a:r>
            <a:rPr lang="en-US" sz="2400" dirty="0" smtClean="0">
              <a:latin typeface="+mj-lt"/>
            </a:rPr>
            <a:t>Financial sustainability of the SPX</a:t>
          </a:r>
          <a:endParaRPr lang="en-US" sz="2400" dirty="0"/>
        </a:p>
      </dgm:t>
    </dgm:pt>
    <dgm:pt modelId="{67172CFF-7671-4469-8B0E-707475837FD0}" type="parTrans" cxnId="{5A85A4BB-1E59-4DFF-89B8-DEB9EBE080B4}">
      <dgm:prSet/>
      <dgm:spPr/>
      <dgm:t>
        <a:bodyPr/>
        <a:lstStyle/>
        <a:p>
          <a:endParaRPr lang="en-US"/>
        </a:p>
      </dgm:t>
    </dgm:pt>
    <dgm:pt modelId="{E2BAFBC1-DB85-4EDE-BE20-D8E1C2D94E42}" type="sibTrans" cxnId="{5A85A4BB-1E59-4DFF-89B8-DEB9EBE080B4}">
      <dgm:prSet/>
      <dgm:spPr/>
      <dgm:t>
        <a:bodyPr/>
        <a:lstStyle/>
        <a:p>
          <a:endParaRPr lang="en-US"/>
        </a:p>
      </dgm:t>
    </dgm:pt>
    <dgm:pt modelId="{C9462C6D-32DA-4D71-8280-F8B6E2FD594F}" type="pres">
      <dgm:prSet presAssocID="{F7444E14-982B-4973-B566-A49981D7F20B}" presName="compositeShape" presStyleCnt="0">
        <dgm:presLayoutVars>
          <dgm:dir/>
          <dgm:resizeHandles/>
        </dgm:presLayoutVars>
      </dgm:prSet>
      <dgm:spPr/>
    </dgm:pt>
    <dgm:pt modelId="{692418FB-C266-4B23-957C-00BDCFD5F4D4}" type="pres">
      <dgm:prSet presAssocID="{F7444E14-982B-4973-B566-A49981D7F20B}" presName="pyramid" presStyleLbl="node1" presStyleIdx="0" presStyleCnt="1" custScaleY="84849"/>
      <dgm:spPr/>
    </dgm:pt>
    <dgm:pt modelId="{E9BE1A08-8749-46C7-86F0-A2F68AD084CC}" type="pres">
      <dgm:prSet presAssocID="{F7444E14-982B-4973-B566-A49981D7F20B}" presName="theList" presStyleCnt="0"/>
      <dgm:spPr/>
    </dgm:pt>
    <dgm:pt modelId="{5BD704FA-6F3E-4E73-9162-7EE0C14FFA3B}" type="pres">
      <dgm:prSet presAssocID="{93310933-EA46-4421-9C8C-9C7FDE91253D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3F6B1-5A86-4A68-99DF-176A06CE3121}" type="pres">
      <dgm:prSet presAssocID="{93310933-EA46-4421-9C8C-9C7FDE91253D}" presName="aSpace" presStyleCnt="0"/>
      <dgm:spPr/>
    </dgm:pt>
    <dgm:pt modelId="{63B58C3F-6930-42AF-A485-36015B9492BA}" type="pres">
      <dgm:prSet presAssocID="{0EC66504-11E1-4676-A121-4675E18FE9A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2F63D-7409-47C7-96E4-1CA335B54709}" type="pres">
      <dgm:prSet presAssocID="{0EC66504-11E1-4676-A121-4675E18FE9A3}" presName="aSpace" presStyleCnt="0"/>
      <dgm:spPr/>
    </dgm:pt>
    <dgm:pt modelId="{0987388F-DA79-4FC0-9103-315D5D307223}" type="pres">
      <dgm:prSet presAssocID="{EAAFD5A7-2945-4FE4-9615-EBE5A9ACE973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A2F0C-7D12-4AD6-842E-198C07CEDEA8}" type="pres">
      <dgm:prSet presAssocID="{EAAFD5A7-2945-4FE4-9615-EBE5A9ACE973}" presName="aSpace" presStyleCnt="0"/>
      <dgm:spPr/>
    </dgm:pt>
    <dgm:pt modelId="{78417D72-0C68-48B0-AED1-A3302204FFCB}" type="pres">
      <dgm:prSet presAssocID="{95536836-563C-4938-81DC-A8D39E69722F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212D63-9950-498E-9DDD-EA538358C5FD}" type="pres">
      <dgm:prSet presAssocID="{95536836-563C-4938-81DC-A8D39E69722F}" presName="aSpace" presStyleCnt="0"/>
      <dgm:spPr/>
    </dgm:pt>
    <dgm:pt modelId="{881C81BB-520E-4DEF-B071-8DC4047D16D1}" type="pres">
      <dgm:prSet presAssocID="{2E428705-F8A2-4097-917D-0CA7D4C5F49F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E1270-3555-425A-85DB-92A28EC1C7EB}" type="pres">
      <dgm:prSet presAssocID="{2E428705-F8A2-4097-917D-0CA7D4C5F49F}" presName="aSpace" presStyleCnt="0"/>
      <dgm:spPr/>
    </dgm:pt>
    <dgm:pt modelId="{0C058FAD-C804-4813-A285-EEA1BD0A236F}" type="pres">
      <dgm:prSet presAssocID="{15D0BEC0-4AFC-426F-A9FD-43BFEA2B95E8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91C46-6A6F-46FA-A6AD-C824D529303B}" type="pres">
      <dgm:prSet presAssocID="{15D0BEC0-4AFC-426F-A9FD-43BFEA2B95E8}" presName="aSpace" presStyleCnt="0"/>
      <dgm:spPr/>
    </dgm:pt>
  </dgm:ptLst>
  <dgm:cxnLst>
    <dgm:cxn modelId="{5A85A4BB-1E59-4DFF-89B8-DEB9EBE080B4}" srcId="{F7444E14-982B-4973-B566-A49981D7F20B}" destId="{15D0BEC0-4AFC-426F-A9FD-43BFEA2B95E8}" srcOrd="5" destOrd="0" parTransId="{67172CFF-7671-4469-8B0E-707475837FD0}" sibTransId="{E2BAFBC1-DB85-4EDE-BE20-D8E1C2D94E42}"/>
    <dgm:cxn modelId="{138018C0-5AA6-44E8-87F7-8E1B7DBFC6FF}" type="presOf" srcId="{EAAFD5A7-2945-4FE4-9615-EBE5A9ACE973}" destId="{0987388F-DA79-4FC0-9103-315D5D307223}" srcOrd="0" destOrd="0" presId="urn:microsoft.com/office/officeart/2005/8/layout/pyramid2"/>
    <dgm:cxn modelId="{2135AC32-9529-41F0-85F9-7CBE82AE2C93}" srcId="{F7444E14-982B-4973-B566-A49981D7F20B}" destId="{95536836-563C-4938-81DC-A8D39E69722F}" srcOrd="3" destOrd="0" parTransId="{5C354FB0-C3AB-483D-87EE-816512E3BE25}" sibTransId="{AE1FBDA2-3D17-4798-9C13-B33030A49E1F}"/>
    <dgm:cxn modelId="{BA6AF4C1-2CEA-4355-928C-319FD75A15B5}" srcId="{F7444E14-982B-4973-B566-A49981D7F20B}" destId="{93310933-EA46-4421-9C8C-9C7FDE91253D}" srcOrd="0" destOrd="0" parTransId="{AE73823A-4611-4421-9156-7D25409F5B37}" sibTransId="{B1EB8B45-C545-46FF-BE84-26A1CD4C3DAB}"/>
    <dgm:cxn modelId="{4B2C7CB9-FD9E-4105-BAFF-A7F1AABE9AE1}" type="presOf" srcId="{0EC66504-11E1-4676-A121-4675E18FE9A3}" destId="{63B58C3F-6930-42AF-A485-36015B9492BA}" srcOrd="0" destOrd="0" presId="urn:microsoft.com/office/officeart/2005/8/layout/pyramid2"/>
    <dgm:cxn modelId="{E2C57E50-B761-4D5C-974E-ED4C896A3100}" type="presOf" srcId="{15D0BEC0-4AFC-426F-A9FD-43BFEA2B95E8}" destId="{0C058FAD-C804-4813-A285-EEA1BD0A236F}" srcOrd="0" destOrd="0" presId="urn:microsoft.com/office/officeart/2005/8/layout/pyramid2"/>
    <dgm:cxn modelId="{5B32DC37-3E69-4BC7-AE41-A3E73598005D}" srcId="{F7444E14-982B-4973-B566-A49981D7F20B}" destId="{0EC66504-11E1-4676-A121-4675E18FE9A3}" srcOrd="1" destOrd="0" parTransId="{9D95C5C6-E367-49EE-95FD-3F1EE644BCAE}" sibTransId="{8B9F5136-58A4-4D13-9D6D-97977560FF87}"/>
    <dgm:cxn modelId="{0DA8A6AB-88BD-47DC-9DB2-5893B8FDE568}" srcId="{F7444E14-982B-4973-B566-A49981D7F20B}" destId="{2E428705-F8A2-4097-917D-0CA7D4C5F49F}" srcOrd="4" destOrd="0" parTransId="{26E6D8A9-A484-4774-AB64-4C81EFF103B6}" sibTransId="{CE15D85A-BFAC-49AF-B29C-AFD639CC4B22}"/>
    <dgm:cxn modelId="{0728E06C-CB12-45F1-8345-D84FB99807EA}" type="presOf" srcId="{2E428705-F8A2-4097-917D-0CA7D4C5F49F}" destId="{881C81BB-520E-4DEF-B071-8DC4047D16D1}" srcOrd="0" destOrd="0" presId="urn:microsoft.com/office/officeart/2005/8/layout/pyramid2"/>
    <dgm:cxn modelId="{5B5C4C37-9464-433D-9DF0-59D33CD100DF}" srcId="{F7444E14-982B-4973-B566-A49981D7F20B}" destId="{EAAFD5A7-2945-4FE4-9615-EBE5A9ACE973}" srcOrd="2" destOrd="0" parTransId="{2E327239-639A-44E8-A3C7-58DEFF98639B}" sibTransId="{9700D442-E31F-44D0-B765-A652D763A46F}"/>
    <dgm:cxn modelId="{319B1FD2-79B4-4942-86B2-019E6E16F029}" type="presOf" srcId="{F7444E14-982B-4973-B566-A49981D7F20B}" destId="{C9462C6D-32DA-4D71-8280-F8B6E2FD594F}" srcOrd="0" destOrd="0" presId="urn:microsoft.com/office/officeart/2005/8/layout/pyramid2"/>
    <dgm:cxn modelId="{6B6FE37C-420E-4000-8D46-C96D7EE65B48}" type="presOf" srcId="{95536836-563C-4938-81DC-A8D39E69722F}" destId="{78417D72-0C68-48B0-AED1-A3302204FFCB}" srcOrd="0" destOrd="0" presId="urn:microsoft.com/office/officeart/2005/8/layout/pyramid2"/>
    <dgm:cxn modelId="{9CEEFC2D-937F-4BCF-B4C7-E2F3E67840B5}" type="presOf" srcId="{93310933-EA46-4421-9C8C-9C7FDE91253D}" destId="{5BD704FA-6F3E-4E73-9162-7EE0C14FFA3B}" srcOrd="0" destOrd="0" presId="urn:microsoft.com/office/officeart/2005/8/layout/pyramid2"/>
    <dgm:cxn modelId="{6FB5D23F-E945-4776-B55D-531BD222C0AB}" type="presParOf" srcId="{C9462C6D-32DA-4D71-8280-F8B6E2FD594F}" destId="{692418FB-C266-4B23-957C-00BDCFD5F4D4}" srcOrd="0" destOrd="0" presId="urn:microsoft.com/office/officeart/2005/8/layout/pyramid2"/>
    <dgm:cxn modelId="{04279EC4-D979-4CAE-88FA-70A55931C92D}" type="presParOf" srcId="{C9462C6D-32DA-4D71-8280-F8B6E2FD594F}" destId="{E9BE1A08-8749-46C7-86F0-A2F68AD084CC}" srcOrd="1" destOrd="0" presId="urn:microsoft.com/office/officeart/2005/8/layout/pyramid2"/>
    <dgm:cxn modelId="{C687CFF1-2F6F-4B43-89B4-8C6F521A1CDB}" type="presParOf" srcId="{E9BE1A08-8749-46C7-86F0-A2F68AD084CC}" destId="{5BD704FA-6F3E-4E73-9162-7EE0C14FFA3B}" srcOrd="0" destOrd="0" presId="urn:microsoft.com/office/officeart/2005/8/layout/pyramid2"/>
    <dgm:cxn modelId="{FD5AAC74-F3E1-4BCA-BD7E-DABB355B44D2}" type="presParOf" srcId="{E9BE1A08-8749-46C7-86F0-A2F68AD084CC}" destId="{6EC3F6B1-5A86-4A68-99DF-176A06CE3121}" srcOrd="1" destOrd="0" presId="urn:microsoft.com/office/officeart/2005/8/layout/pyramid2"/>
    <dgm:cxn modelId="{227524DB-E459-4AED-8F9D-BDD30FB6728C}" type="presParOf" srcId="{E9BE1A08-8749-46C7-86F0-A2F68AD084CC}" destId="{63B58C3F-6930-42AF-A485-36015B9492BA}" srcOrd="2" destOrd="0" presId="urn:microsoft.com/office/officeart/2005/8/layout/pyramid2"/>
    <dgm:cxn modelId="{B08AA9D9-B0A3-4350-A638-B8F7AFC8006F}" type="presParOf" srcId="{E9BE1A08-8749-46C7-86F0-A2F68AD084CC}" destId="{E322F63D-7409-47C7-96E4-1CA335B54709}" srcOrd="3" destOrd="0" presId="urn:microsoft.com/office/officeart/2005/8/layout/pyramid2"/>
    <dgm:cxn modelId="{628F8525-8D01-4A71-BC2F-FF25B253738B}" type="presParOf" srcId="{E9BE1A08-8749-46C7-86F0-A2F68AD084CC}" destId="{0987388F-DA79-4FC0-9103-315D5D307223}" srcOrd="4" destOrd="0" presId="urn:microsoft.com/office/officeart/2005/8/layout/pyramid2"/>
    <dgm:cxn modelId="{113AC1F4-3FCF-4D14-9474-2A818A9409F5}" type="presParOf" srcId="{E9BE1A08-8749-46C7-86F0-A2F68AD084CC}" destId="{D41A2F0C-7D12-4AD6-842E-198C07CEDEA8}" srcOrd="5" destOrd="0" presId="urn:microsoft.com/office/officeart/2005/8/layout/pyramid2"/>
    <dgm:cxn modelId="{DFA8D76E-DF65-4266-8F8C-F5BCFAF7DA0C}" type="presParOf" srcId="{E9BE1A08-8749-46C7-86F0-A2F68AD084CC}" destId="{78417D72-0C68-48B0-AED1-A3302204FFCB}" srcOrd="6" destOrd="0" presId="urn:microsoft.com/office/officeart/2005/8/layout/pyramid2"/>
    <dgm:cxn modelId="{24987870-421D-4977-B4AF-B938E08C0565}" type="presParOf" srcId="{E9BE1A08-8749-46C7-86F0-A2F68AD084CC}" destId="{E4212D63-9950-498E-9DDD-EA538358C5FD}" srcOrd="7" destOrd="0" presId="urn:microsoft.com/office/officeart/2005/8/layout/pyramid2"/>
    <dgm:cxn modelId="{4ACC54E1-AF50-4D50-9FAF-E800B5AD65EC}" type="presParOf" srcId="{E9BE1A08-8749-46C7-86F0-A2F68AD084CC}" destId="{881C81BB-520E-4DEF-B071-8DC4047D16D1}" srcOrd="8" destOrd="0" presId="urn:microsoft.com/office/officeart/2005/8/layout/pyramid2"/>
    <dgm:cxn modelId="{5DA86660-4EA1-4D8B-88FF-A21D139F5002}" type="presParOf" srcId="{E9BE1A08-8749-46C7-86F0-A2F68AD084CC}" destId="{8E8E1270-3555-425A-85DB-92A28EC1C7EB}" srcOrd="9" destOrd="0" presId="urn:microsoft.com/office/officeart/2005/8/layout/pyramid2"/>
    <dgm:cxn modelId="{6599EC0C-8325-4F95-AA59-795C837A06F8}" type="presParOf" srcId="{E9BE1A08-8749-46C7-86F0-A2F68AD084CC}" destId="{0C058FAD-C804-4813-A285-EEA1BD0A236F}" srcOrd="10" destOrd="0" presId="urn:microsoft.com/office/officeart/2005/8/layout/pyramid2"/>
    <dgm:cxn modelId="{45CC9DAD-DE75-4E98-A4DC-EDF2E0CF7FE6}" type="presParOf" srcId="{E9BE1A08-8749-46C7-86F0-A2F68AD084CC}" destId="{10E91C46-6A6F-46FA-A6AD-C824D529303B}" srcOrd="11" destOrd="0" presId="urn:microsoft.com/office/officeart/2005/8/layout/pyramid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2A6F21-3672-4352-BA05-23B22BE939D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49320-F309-4D15-AF78-646941B6BAA9}">
      <dgm:prSet phldrT="[Text]"/>
      <dgm:spPr/>
      <dgm:t>
        <a:bodyPr/>
        <a:lstStyle/>
        <a:p>
          <a:r>
            <a:rPr lang="en-US" dirty="0" smtClean="0"/>
            <a:t>GOIC SPX Web portal</a:t>
          </a:r>
          <a:endParaRPr lang="en-US" dirty="0"/>
        </a:p>
      </dgm:t>
    </dgm:pt>
    <dgm:pt modelId="{88656361-A4BA-4FF2-AD5F-069BECE6F1E5}" type="parTrans" cxnId="{6D56AB7D-9EAD-46B0-ABDE-2CF41F3B7C33}">
      <dgm:prSet/>
      <dgm:spPr/>
      <dgm:t>
        <a:bodyPr/>
        <a:lstStyle/>
        <a:p>
          <a:endParaRPr lang="en-US"/>
        </a:p>
      </dgm:t>
    </dgm:pt>
    <dgm:pt modelId="{C06D6C31-4346-4828-9782-57628089F0AD}" type="sibTrans" cxnId="{6D56AB7D-9EAD-46B0-ABDE-2CF41F3B7C33}">
      <dgm:prSet/>
      <dgm:spPr/>
      <dgm:t>
        <a:bodyPr/>
        <a:lstStyle/>
        <a:p>
          <a:endParaRPr lang="en-US"/>
        </a:p>
      </dgm:t>
    </dgm:pt>
    <dgm:pt modelId="{095C2A91-943C-4AA4-BD81-0D3414CCE165}">
      <dgm:prSet phldrT="[Text]"/>
      <dgm:spPr/>
      <dgm:t>
        <a:bodyPr/>
        <a:lstStyle/>
        <a:p>
          <a:r>
            <a:rPr lang="en-US" dirty="0" smtClean="0"/>
            <a:t>GOIC IMI Web portal</a:t>
          </a:r>
          <a:endParaRPr lang="en-US" dirty="0"/>
        </a:p>
      </dgm:t>
    </dgm:pt>
    <dgm:pt modelId="{0D55B584-4F43-4432-9B56-0A541F08F7B5}" type="parTrans" cxnId="{59C07C0C-93EA-4509-8237-96B0BBF1DFC8}">
      <dgm:prSet/>
      <dgm:spPr/>
      <dgm:t>
        <a:bodyPr/>
        <a:lstStyle/>
        <a:p>
          <a:endParaRPr lang="en-US"/>
        </a:p>
      </dgm:t>
    </dgm:pt>
    <dgm:pt modelId="{79DCA2AD-D34D-403D-BBE8-01F817AE0488}" type="sibTrans" cxnId="{59C07C0C-93EA-4509-8237-96B0BBF1DFC8}">
      <dgm:prSet/>
      <dgm:spPr/>
      <dgm:t>
        <a:bodyPr/>
        <a:lstStyle/>
        <a:p>
          <a:endParaRPr lang="en-US"/>
        </a:p>
      </dgm:t>
    </dgm:pt>
    <dgm:pt modelId="{26106624-D4E4-4BB8-94A6-F2806C134AA0}">
      <dgm:prSet phldrT="[Text]"/>
      <dgm:spPr/>
      <dgm:t>
        <a:bodyPr/>
        <a:lstStyle/>
        <a:p>
          <a:r>
            <a:rPr lang="en-US" b="1" dirty="0" smtClean="0"/>
            <a:t>I</a:t>
          </a:r>
          <a:r>
            <a:rPr lang="en-US" b="0" dirty="0" smtClean="0"/>
            <a:t>ndustrial </a:t>
          </a:r>
          <a:r>
            <a:rPr lang="en-US" b="1" dirty="0" smtClean="0"/>
            <a:t>M</a:t>
          </a:r>
          <a:r>
            <a:rPr lang="en-US" b="0" dirty="0" smtClean="0"/>
            <a:t>arket </a:t>
          </a:r>
          <a:r>
            <a:rPr lang="en-US" b="1" dirty="0" smtClean="0"/>
            <a:t>I</a:t>
          </a:r>
          <a:r>
            <a:rPr lang="en-US" b="0" dirty="0" smtClean="0"/>
            <a:t>ntelligence Database</a:t>
          </a:r>
          <a:endParaRPr lang="en-US" b="0" dirty="0"/>
        </a:p>
      </dgm:t>
    </dgm:pt>
    <dgm:pt modelId="{798A145D-D6CF-42A5-904F-8A8C16046C1A}" type="parTrans" cxnId="{6D7F354C-003A-441E-8EC0-D41068B4F0CB}">
      <dgm:prSet/>
      <dgm:spPr/>
      <dgm:t>
        <a:bodyPr/>
        <a:lstStyle/>
        <a:p>
          <a:endParaRPr lang="en-US"/>
        </a:p>
      </dgm:t>
    </dgm:pt>
    <dgm:pt modelId="{9786B8CE-78C4-4119-AADD-07C2A5691481}" type="sibTrans" cxnId="{6D7F354C-003A-441E-8EC0-D41068B4F0CB}">
      <dgm:prSet/>
      <dgm:spPr/>
      <dgm:t>
        <a:bodyPr/>
        <a:lstStyle/>
        <a:p>
          <a:endParaRPr lang="en-US"/>
        </a:p>
      </dgm:t>
    </dgm:pt>
    <dgm:pt modelId="{2914E170-8AED-48E6-9AE1-C4F49911361E}">
      <dgm:prSet phldrT="[Text]"/>
      <dgm:spPr/>
      <dgm:t>
        <a:bodyPr/>
        <a:lstStyle/>
        <a:p>
          <a:r>
            <a:rPr lang="en-US" dirty="0" smtClean="0"/>
            <a:t>Outsourcing software</a:t>
          </a:r>
          <a:endParaRPr lang="en-US" dirty="0"/>
        </a:p>
      </dgm:t>
    </dgm:pt>
    <dgm:pt modelId="{BE0414B0-F20E-4180-B336-29AFD1868588}" type="parTrans" cxnId="{6F10D147-86AA-4252-8550-F087E03EC6BF}">
      <dgm:prSet/>
      <dgm:spPr/>
      <dgm:t>
        <a:bodyPr/>
        <a:lstStyle/>
        <a:p>
          <a:endParaRPr lang="en-US"/>
        </a:p>
      </dgm:t>
    </dgm:pt>
    <dgm:pt modelId="{7738E60B-325B-4BE0-9254-7752B32A60F9}" type="sibTrans" cxnId="{6F10D147-86AA-4252-8550-F087E03EC6BF}">
      <dgm:prSet/>
      <dgm:spPr/>
      <dgm:t>
        <a:bodyPr/>
        <a:lstStyle/>
        <a:p>
          <a:endParaRPr lang="en-US"/>
        </a:p>
      </dgm:t>
    </dgm:pt>
    <dgm:pt modelId="{A887CE0D-FB80-4824-9DBF-81C965539B36}">
      <dgm:prSet phldrT="[Text]"/>
      <dgm:spPr/>
      <dgm:t>
        <a:bodyPr/>
        <a:lstStyle/>
        <a:p>
          <a:r>
            <a:rPr lang="en-US" dirty="0" smtClean="0"/>
            <a:t>Buyer Database</a:t>
          </a:r>
          <a:endParaRPr lang="en-US" dirty="0"/>
        </a:p>
      </dgm:t>
    </dgm:pt>
    <dgm:pt modelId="{CA1787C0-20E2-44C0-9F04-E87CA4870183}" type="parTrans" cxnId="{0D506EBD-7BA5-4815-A401-9069B010FBF8}">
      <dgm:prSet/>
      <dgm:spPr/>
      <dgm:t>
        <a:bodyPr/>
        <a:lstStyle/>
        <a:p>
          <a:endParaRPr lang="en-US"/>
        </a:p>
      </dgm:t>
    </dgm:pt>
    <dgm:pt modelId="{5A11DAE7-FBFC-48E4-9BF6-255A05051485}" type="sibTrans" cxnId="{0D506EBD-7BA5-4815-A401-9069B010FBF8}">
      <dgm:prSet/>
      <dgm:spPr/>
      <dgm:t>
        <a:bodyPr/>
        <a:lstStyle/>
        <a:p>
          <a:endParaRPr lang="en-US"/>
        </a:p>
      </dgm:t>
    </dgm:pt>
    <dgm:pt modelId="{CDD7E62F-67D3-467C-BE0D-88D79D307FD1}">
      <dgm:prSet phldrT="[Text]" phldr="1"/>
      <dgm:spPr/>
      <dgm:t>
        <a:bodyPr/>
        <a:lstStyle/>
        <a:p>
          <a:endParaRPr lang="en-US"/>
        </a:p>
      </dgm:t>
    </dgm:pt>
    <dgm:pt modelId="{BCB0DF88-F938-40E2-839D-944333ACBF47}" type="parTrans" cxnId="{3DD597FE-541C-48F0-BE0E-C3F09394AB77}">
      <dgm:prSet/>
      <dgm:spPr/>
      <dgm:t>
        <a:bodyPr/>
        <a:lstStyle/>
        <a:p>
          <a:endParaRPr lang="en-US"/>
        </a:p>
      </dgm:t>
    </dgm:pt>
    <dgm:pt modelId="{85E264B8-BBF9-486D-9AF5-7CFEBE733F7A}" type="sibTrans" cxnId="{3DD597FE-541C-48F0-BE0E-C3F09394AB77}">
      <dgm:prSet/>
      <dgm:spPr/>
      <dgm:t>
        <a:bodyPr/>
        <a:lstStyle/>
        <a:p>
          <a:endParaRPr lang="en-US"/>
        </a:p>
      </dgm:t>
    </dgm:pt>
    <dgm:pt modelId="{3EA0A079-A3BF-4E91-AC63-A1A1378181C5}">
      <dgm:prSet phldrT="[Text]"/>
      <dgm:spPr/>
      <dgm:t>
        <a:bodyPr/>
        <a:lstStyle/>
        <a:p>
          <a:r>
            <a:rPr lang="en-US" dirty="0" smtClean="0"/>
            <a:t>Subcontracting information</a:t>
          </a:r>
          <a:endParaRPr lang="en-US" dirty="0"/>
        </a:p>
      </dgm:t>
    </dgm:pt>
    <dgm:pt modelId="{28B70516-12CE-43B8-A180-44A18ED3B33B}" type="parTrans" cxnId="{4E58AC66-DDF8-4028-941C-68E10E755A45}">
      <dgm:prSet/>
      <dgm:spPr/>
      <dgm:t>
        <a:bodyPr/>
        <a:lstStyle/>
        <a:p>
          <a:endParaRPr lang="en-US"/>
        </a:p>
      </dgm:t>
    </dgm:pt>
    <dgm:pt modelId="{71C3097A-4470-4A68-9480-D00E885C44A4}" type="sibTrans" cxnId="{4E58AC66-DDF8-4028-941C-68E10E755A45}">
      <dgm:prSet/>
      <dgm:spPr/>
      <dgm:t>
        <a:bodyPr/>
        <a:lstStyle/>
        <a:p>
          <a:endParaRPr lang="en-US"/>
        </a:p>
      </dgm:t>
    </dgm:pt>
    <dgm:pt modelId="{39FDE6DB-E62A-4E52-85B7-3F5AB8F9B79B}">
      <dgm:prSet phldrT="[Text]"/>
      <dgm:spPr/>
      <dgm:t>
        <a:bodyPr/>
        <a:lstStyle/>
        <a:p>
          <a:r>
            <a:rPr lang="en-US" b="0" dirty="0" smtClean="0">
              <a:latin typeface="+mj-lt"/>
              <a:ea typeface="+mn-ea"/>
              <a:cs typeface="Arial" charset="0"/>
            </a:rPr>
            <a:t>Foreign Trade Database</a:t>
          </a:r>
          <a:endParaRPr lang="en-US" b="0" dirty="0"/>
        </a:p>
      </dgm:t>
    </dgm:pt>
    <dgm:pt modelId="{1F8EA887-091E-4819-ADAC-A72E4A321409}" type="parTrans" cxnId="{FE2C321F-B721-4D90-8750-29A210262940}">
      <dgm:prSet/>
      <dgm:spPr/>
      <dgm:t>
        <a:bodyPr/>
        <a:lstStyle/>
        <a:p>
          <a:endParaRPr lang="en-US"/>
        </a:p>
      </dgm:t>
    </dgm:pt>
    <dgm:pt modelId="{D998E3DA-355E-4F94-85F3-81DCF5A0AFF4}" type="sibTrans" cxnId="{FE2C321F-B721-4D90-8750-29A210262940}">
      <dgm:prSet/>
      <dgm:spPr/>
      <dgm:t>
        <a:bodyPr/>
        <a:lstStyle/>
        <a:p>
          <a:endParaRPr lang="en-US"/>
        </a:p>
      </dgm:t>
    </dgm:pt>
    <dgm:pt modelId="{F18F8496-752D-4428-8210-31F928CE5B11}">
      <dgm:prSet phldrT="[Text]"/>
      <dgm:spPr/>
      <dgm:t>
        <a:bodyPr/>
        <a:lstStyle/>
        <a:p>
          <a:r>
            <a:rPr lang="en-US" b="0" dirty="0" smtClean="0">
              <a:latin typeface="+mj-lt"/>
              <a:ea typeface="+mn-ea"/>
              <a:cs typeface="Arial" charset="0"/>
            </a:rPr>
            <a:t>Socio-Economic Database </a:t>
          </a:r>
          <a:endParaRPr lang="en-US" b="0" dirty="0"/>
        </a:p>
      </dgm:t>
    </dgm:pt>
    <dgm:pt modelId="{78AD3EF6-E85C-4459-AAA3-C57DBB1281F4}" type="parTrans" cxnId="{FB30B402-5F5A-4BE3-83B6-EF06C1576A4E}">
      <dgm:prSet/>
      <dgm:spPr/>
      <dgm:t>
        <a:bodyPr/>
        <a:lstStyle/>
        <a:p>
          <a:endParaRPr lang="en-US"/>
        </a:p>
      </dgm:t>
    </dgm:pt>
    <dgm:pt modelId="{866DD3FE-80DC-447B-9D15-6FAD530CB741}" type="sibTrans" cxnId="{FB30B402-5F5A-4BE3-83B6-EF06C1576A4E}">
      <dgm:prSet/>
      <dgm:spPr/>
      <dgm:t>
        <a:bodyPr/>
        <a:lstStyle/>
        <a:p>
          <a:endParaRPr lang="en-US"/>
        </a:p>
      </dgm:t>
    </dgm:pt>
    <dgm:pt modelId="{755F6189-7B23-4D7F-95DD-E02587323730}">
      <dgm:prSet phldrT="[Text]"/>
      <dgm:spPr/>
      <dgm:t>
        <a:bodyPr/>
        <a:lstStyle/>
        <a:p>
          <a:r>
            <a:rPr lang="en-US" b="0" dirty="0" smtClean="0">
              <a:latin typeface="+mj-lt"/>
              <a:ea typeface="+mn-ea"/>
              <a:cs typeface="Arial" charset="0"/>
            </a:rPr>
            <a:t>Investment opportunities Database</a:t>
          </a:r>
          <a:endParaRPr lang="en-US" b="0" dirty="0"/>
        </a:p>
      </dgm:t>
    </dgm:pt>
    <dgm:pt modelId="{46461F1A-69CC-4098-90AA-1B221F21C9C3}" type="parTrans" cxnId="{6BC20997-7BB4-4AF6-9540-0E8C2D91DE9A}">
      <dgm:prSet/>
      <dgm:spPr/>
      <dgm:t>
        <a:bodyPr/>
        <a:lstStyle/>
        <a:p>
          <a:endParaRPr lang="en-US"/>
        </a:p>
      </dgm:t>
    </dgm:pt>
    <dgm:pt modelId="{10297E6A-0DBA-4971-8BA2-FBE6BF1B40D2}" type="sibTrans" cxnId="{6BC20997-7BB4-4AF6-9540-0E8C2D91DE9A}">
      <dgm:prSet/>
      <dgm:spPr/>
      <dgm:t>
        <a:bodyPr/>
        <a:lstStyle/>
        <a:p>
          <a:endParaRPr lang="en-US"/>
        </a:p>
      </dgm:t>
    </dgm:pt>
    <dgm:pt modelId="{E99E2F43-FC6E-4B2C-8644-A5C1B11256F0}">
      <dgm:prSet phldrT="[Text]"/>
      <dgm:spPr/>
      <dgm:t>
        <a:bodyPr/>
        <a:lstStyle/>
        <a:p>
          <a:r>
            <a:rPr lang="en-US" b="0" dirty="0" smtClean="0">
              <a:latin typeface="+mj-lt"/>
              <a:ea typeface="+mn-ea"/>
              <a:cs typeface="Arial" charset="0"/>
            </a:rPr>
            <a:t>Experts Database  </a:t>
          </a:r>
          <a:endParaRPr lang="en-US" b="0" dirty="0"/>
        </a:p>
      </dgm:t>
    </dgm:pt>
    <dgm:pt modelId="{421A2C67-CEE7-45F2-9670-C2DA535A2355}" type="parTrans" cxnId="{2C17E221-ECFC-47C7-8E69-4F67EF6BD8A4}">
      <dgm:prSet/>
      <dgm:spPr/>
      <dgm:t>
        <a:bodyPr/>
        <a:lstStyle/>
        <a:p>
          <a:endParaRPr lang="en-US"/>
        </a:p>
      </dgm:t>
    </dgm:pt>
    <dgm:pt modelId="{469B51CF-317D-4D1A-B1A1-924F35C720A0}" type="sibTrans" cxnId="{2C17E221-ECFC-47C7-8E69-4F67EF6BD8A4}">
      <dgm:prSet/>
      <dgm:spPr/>
      <dgm:t>
        <a:bodyPr/>
        <a:lstStyle/>
        <a:p>
          <a:endParaRPr lang="en-US"/>
        </a:p>
      </dgm:t>
    </dgm:pt>
    <dgm:pt modelId="{DD76DFAA-73A9-4240-B568-A3FAB337EFB4}">
      <dgm:prSet/>
      <dgm:spPr/>
      <dgm:t>
        <a:bodyPr/>
        <a:lstStyle/>
        <a:p>
          <a:r>
            <a:rPr lang="en-US" smtClean="0"/>
            <a:t>Supplier database</a:t>
          </a:r>
          <a:endParaRPr lang="en-US" dirty="0"/>
        </a:p>
      </dgm:t>
    </dgm:pt>
    <dgm:pt modelId="{DC4FBAB9-3C2B-46D9-9550-31CCB21C57A4}" type="parTrans" cxnId="{F72F6DC3-0E3F-4ED6-8061-ADB9708D51FF}">
      <dgm:prSet/>
      <dgm:spPr/>
      <dgm:t>
        <a:bodyPr/>
        <a:lstStyle/>
        <a:p>
          <a:endParaRPr lang="en-US"/>
        </a:p>
      </dgm:t>
    </dgm:pt>
    <dgm:pt modelId="{9B523B3F-C4A1-4FD5-9424-3B741120B964}" type="sibTrans" cxnId="{F72F6DC3-0E3F-4ED6-8061-ADB9708D51FF}">
      <dgm:prSet/>
      <dgm:spPr/>
      <dgm:t>
        <a:bodyPr/>
        <a:lstStyle/>
        <a:p>
          <a:endParaRPr lang="en-US"/>
        </a:p>
      </dgm:t>
    </dgm:pt>
    <dgm:pt modelId="{74355C83-BFB4-4E98-AAB4-239B65B31459}">
      <dgm:prSet/>
      <dgm:spPr/>
      <dgm:t>
        <a:bodyPr/>
        <a:lstStyle/>
        <a:p>
          <a:r>
            <a:rPr lang="en-US" dirty="0" smtClean="0"/>
            <a:t>Subcontracting Database </a:t>
          </a:r>
          <a:endParaRPr lang="en-US" dirty="0"/>
        </a:p>
      </dgm:t>
    </dgm:pt>
    <dgm:pt modelId="{B96344D2-3BC6-4FD3-AED5-B7ABEC726B23}" type="parTrans" cxnId="{20E528EA-C200-4E96-8559-474D5CC55614}">
      <dgm:prSet/>
      <dgm:spPr/>
      <dgm:t>
        <a:bodyPr/>
        <a:lstStyle/>
        <a:p>
          <a:endParaRPr lang="en-US"/>
        </a:p>
      </dgm:t>
    </dgm:pt>
    <dgm:pt modelId="{1F8AB1D1-9D75-4D26-9BC7-5D8F22A34BE7}" type="sibTrans" cxnId="{20E528EA-C200-4E96-8559-474D5CC55614}">
      <dgm:prSet/>
      <dgm:spPr/>
      <dgm:t>
        <a:bodyPr/>
        <a:lstStyle/>
        <a:p>
          <a:endParaRPr lang="en-US"/>
        </a:p>
      </dgm:t>
    </dgm:pt>
    <dgm:pt modelId="{0D2BCEE1-79E7-458A-B68B-4BAED08E0A77}">
      <dgm:prSet phldrT="[Text]"/>
      <dgm:spPr/>
      <dgm:t>
        <a:bodyPr/>
        <a:lstStyle/>
        <a:p>
          <a:r>
            <a:rPr lang="en-US" dirty="0" smtClean="0"/>
            <a:t>Matchmaking between buyer &amp; supplier</a:t>
          </a:r>
          <a:endParaRPr lang="en-US" dirty="0"/>
        </a:p>
      </dgm:t>
    </dgm:pt>
    <dgm:pt modelId="{DD5AA090-5A0A-4C2C-A4F7-961C90738F0A}" type="parTrans" cxnId="{3E5BBDE1-3432-40DF-990A-A6B2B3BA1F40}">
      <dgm:prSet/>
      <dgm:spPr/>
      <dgm:t>
        <a:bodyPr/>
        <a:lstStyle/>
        <a:p>
          <a:endParaRPr lang="en-US"/>
        </a:p>
      </dgm:t>
    </dgm:pt>
    <dgm:pt modelId="{B7C52D41-8A9F-48BF-9F15-53AB850F05AB}" type="sibTrans" cxnId="{3E5BBDE1-3432-40DF-990A-A6B2B3BA1F40}">
      <dgm:prSet/>
      <dgm:spPr/>
      <dgm:t>
        <a:bodyPr/>
        <a:lstStyle/>
        <a:p>
          <a:endParaRPr lang="en-US"/>
        </a:p>
      </dgm:t>
    </dgm:pt>
    <dgm:pt modelId="{099F8695-53C1-4E39-8E18-B8A12935500E}">
      <dgm:prSet phldrT="[Text]"/>
      <dgm:spPr/>
      <dgm:t>
        <a:bodyPr/>
        <a:lstStyle/>
        <a:p>
          <a:r>
            <a:rPr lang="en-US" dirty="0" smtClean="0"/>
            <a:t>Exclusive regional web based</a:t>
          </a:r>
          <a:r>
            <a:rPr lang="en-US" baseline="0" dirty="0" smtClean="0"/>
            <a:t> service for SPX members</a:t>
          </a:r>
          <a:endParaRPr lang="en-US" dirty="0"/>
        </a:p>
      </dgm:t>
    </dgm:pt>
    <dgm:pt modelId="{E665881C-5354-40D5-ACB1-FA30CFEF4C94}" type="parTrans" cxnId="{C023488C-D7E8-4A96-8C86-3C4F0B0830D6}">
      <dgm:prSet/>
      <dgm:spPr/>
    </dgm:pt>
    <dgm:pt modelId="{7DE16479-FC7B-4681-8928-CC696C27EC4A}" type="sibTrans" cxnId="{C023488C-D7E8-4A96-8C86-3C4F0B0830D6}">
      <dgm:prSet/>
      <dgm:spPr/>
    </dgm:pt>
    <dgm:pt modelId="{7684D918-878C-4019-B6C0-6875E1D15D5E}">
      <dgm:prSet phldrT="[Text]"/>
      <dgm:spPr/>
      <dgm:t>
        <a:bodyPr/>
        <a:lstStyle/>
        <a:p>
          <a:endParaRPr lang="en-US" b="0" dirty="0"/>
        </a:p>
      </dgm:t>
    </dgm:pt>
    <dgm:pt modelId="{A54EC98E-F160-4654-9DE9-18CE6CCA8726}" type="parTrans" cxnId="{870BDBAB-6888-4329-9A30-C0D6F1AF42C2}">
      <dgm:prSet/>
      <dgm:spPr/>
    </dgm:pt>
    <dgm:pt modelId="{6D358A04-3EC4-441A-BE55-EB9814F5509B}" type="sibTrans" cxnId="{870BDBAB-6888-4329-9A30-C0D6F1AF42C2}">
      <dgm:prSet/>
      <dgm:spPr/>
    </dgm:pt>
    <dgm:pt modelId="{5AD6FA1E-CE5A-4688-9BA7-749C5E0BD404}">
      <dgm:prSet phldrT="[Text]"/>
      <dgm:spPr/>
      <dgm:t>
        <a:bodyPr/>
        <a:lstStyle/>
        <a:p>
          <a:r>
            <a:rPr lang="en-US" b="0" dirty="0" smtClean="0">
              <a:latin typeface="+mj-lt"/>
              <a:ea typeface="+mn-ea"/>
              <a:cs typeface="Arial" charset="0"/>
            </a:rPr>
            <a:t>Gulf Industrial Database</a:t>
          </a:r>
          <a:endParaRPr lang="en-US" b="0" dirty="0"/>
        </a:p>
      </dgm:t>
    </dgm:pt>
    <dgm:pt modelId="{1832E837-801A-4400-9939-0549A80D3642}" type="parTrans" cxnId="{1B742A1B-1510-4AF0-A34A-7F5D70BEA75C}">
      <dgm:prSet/>
      <dgm:spPr/>
    </dgm:pt>
    <dgm:pt modelId="{54077421-4801-4E58-81B8-963B419CB74F}" type="sibTrans" cxnId="{1B742A1B-1510-4AF0-A34A-7F5D70BEA75C}">
      <dgm:prSet/>
      <dgm:spPr/>
    </dgm:pt>
    <dgm:pt modelId="{79E0E81F-1E30-4F4A-A512-F0BA82264683}" type="pres">
      <dgm:prSet presAssocID="{BB2A6F21-3672-4352-BA05-23B22BE939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E2DD1B-6D61-47F2-A409-714DDEE386F6}" type="pres">
      <dgm:prSet presAssocID="{E4D49320-F309-4D15-AF78-646941B6BAA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EB50E-D4FC-4781-A5CE-70946E9CFB3F}" type="pres">
      <dgm:prSet presAssocID="{C06D6C31-4346-4828-9782-57628089F0AD}" presName="sibTrans" presStyleCnt="0"/>
      <dgm:spPr/>
    </dgm:pt>
    <dgm:pt modelId="{2A7906E6-84D9-481E-944A-1EC8E876E374}" type="pres">
      <dgm:prSet presAssocID="{095C2A91-943C-4AA4-BD81-0D3414CCE1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4F4565-295B-4D22-AA93-6C99327AA584}" type="pres">
      <dgm:prSet presAssocID="{79DCA2AD-D34D-403D-BBE8-01F817AE0488}" presName="sibTrans" presStyleCnt="0"/>
      <dgm:spPr/>
    </dgm:pt>
    <dgm:pt modelId="{A1187228-2727-4B8A-8AA6-FEA41E72B65A}" type="pres">
      <dgm:prSet presAssocID="{2914E170-8AED-48E6-9AE1-C4F49911361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516F39-533C-473C-BC99-04BB3B83CAEF}" type="presOf" srcId="{0D2BCEE1-79E7-458A-B68B-4BAED08E0A77}" destId="{23E2DD1B-6D61-47F2-A409-714DDEE386F6}" srcOrd="0" destOrd="2" presId="urn:microsoft.com/office/officeart/2005/8/layout/hList6"/>
    <dgm:cxn modelId="{DBECC295-4FC7-477E-9E4F-40B4AB9DBB06}" type="presOf" srcId="{095C2A91-943C-4AA4-BD81-0D3414CCE165}" destId="{2A7906E6-84D9-481E-944A-1EC8E876E374}" srcOrd="0" destOrd="0" presId="urn:microsoft.com/office/officeart/2005/8/layout/hList6"/>
    <dgm:cxn modelId="{6D56AB7D-9EAD-46B0-ABDE-2CF41F3B7C33}" srcId="{BB2A6F21-3672-4352-BA05-23B22BE939D6}" destId="{E4D49320-F309-4D15-AF78-646941B6BAA9}" srcOrd="0" destOrd="0" parTransId="{88656361-A4BA-4FF2-AD5F-069BECE6F1E5}" sibTransId="{C06D6C31-4346-4828-9782-57628089F0AD}"/>
    <dgm:cxn modelId="{6F10D147-86AA-4252-8550-F087E03EC6BF}" srcId="{BB2A6F21-3672-4352-BA05-23B22BE939D6}" destId="{2914E170-8AED-48E6-9AE1-C4F49911361E}" srcOrd="2" destOrd="0" parTransId="{BE0414B0-F20E-4180-B336-29AFD1868588}" sibTransId="{7738E60B-325B-4BE0-9254-7752B32A60F9}"/>
    <dgm:cxn modelId="{DEC63A89-77D0-4C14-BDE0-AAECD2DFC03D}" type="presOf" srcId="{2914E170-8AED-48E6-9AE1-C4F49911361E}" destId="{A1187228-2727-4B8A-8AA6-FEA41E72B65A}" srcOrd="0" destOrd="0" presId="urn:microsoft.com/office/officeart/2005/8/layout/hList6"/>
    <dgm:cxn modelId="{9801973D-0B11-4049-AC76-EA52E12C5FEC}" type="presOf" srcId="{A887CE0D-FB80-4824-9DBF-81C965539B36}" destId="{A1187228-2727-4B8A-8AA6-FEA41E72B65A}" srcOrd="0" destOrd="1" presId="urn:microsoft.com/office/officeart/2005/8/layout/hList6"/>
    <dgm:cxn modelId="{7428D3C4-7A87-4BEB-AA52-8B0E3879EF63}" type="presOf" srcId="{5AD6FA1E-CE5A-4688-9BA7-749C5E0BD404}" destId="{2A7906E6-84D9-481E-944A-1EC8E876E374}" srcOrd="0" destOrd="3" presId="urn:microsoft.com/office/officeart/2005/8/layout/hList6"/>
    <dgm:cxn modelId="{6D7F354C-003A-441E-8EC0-D41068B4F0CB}" srcId="{095C2A91-943C-4AA4-BD81-0D3414CCE165}" destId="{26106624-D4E4-4BB8-94A6-F2806C134AA0}" srcOrd="1" destOrd="0" parTransId="{798A145D-D6CF-42A5-904F-8A8C16046C1A}" sibTransId="{9786B8CE-78C4-4119-AADD-07C2A5691481}"/>
    <dgm:cxn modelId="{870BDBAB-6888-4329-9A30-C0D6F1AF42C2}" srcId="{095C2A91-943C-4AA4-BD81-0D3414CCE165}" destId="{7684D918-878C-4019-B6C0-6875E1D15D5E}" srcOrd="0" destOrd="0" parTransId="{A54EC98E-F160-4654-9DE9-18CE6CCA8726}" sibTransId="{6D358A04-3EC4-441A-BE55-EB9814F5509B}"/>
    <dgm:cxn modelId="{9426D079-11BC-466A-B507-33316C666231}" type="presOf" srcId="{26106624-D4E4-4BB8-94A6-F2806C134AA0}" destId="{2A7906E6-84D9-481E-944A-1EC8E876E374}" srcOrd="0" destOrd="2" presId="urn:microsoft.com/office/officeart/2005/8/layout/hList6"/>
    <dgm:cxn modelId="{2C17E221-ECFC-47C7-8E69-4F67EF6BD8A4}" srcId="{095C2A91-943C-4AA4-BD81-0D3414CCE165}" destId="{E99E2F43-FC6E-4B2C-8644-A5C1B11256F0}" srcOrd="6" destOrd="0" parTransId="{421A2C67-CEE7-45F2-9670-C2DA535A2355}" sibTransId="{469B51CF-317D-4D1A-B1A1-924F35C720A0}"/>
    <dgm:cxn modelId="{0BC217D4-F99F-4D9D-B13E-3CDDB4E4E144}" type="presOf" srcId="{7684D918-878C-4019-B6C0-6875E1D15D5E}" destId="{2A7906E6-84D9-481E-944A-1EC8E876E374}" srcOrd="0" destOrd="1" presId="urn:microsoft.com/office/officeart/2005/8/layout/hList6"/>
    <dgm:cxn modelId="{C023488C-D7E8-4A96-8C86-3C4F0B0830D6}" srcId="{E4D49320-F309-4D15-AF78-646941B6BAA9}" destId="{099F8695-53C1-4E39-8E18-B8A12935500E}" srcOrd="2" destOrd="0" parTransId="{E665881C-5354-40D5-ACB1-FA30CFEF4C94}" sibTransId="{7DE16479-FC7B-4681-8928-CC696C27EC4A}"/>
    <dgm:cxn modelId="{3DD597FE-541C-48F0-BE0E-C3F09394AB77}" srcId="{2914E170-8AED-48E6-9AE1-C4F49911361E}" destId="{CDD7E62F-67D3-467C-BE0D-88D79D307FD1}" srcOrd="3" destOrd="0" parTransId="{BCB0DF88-F938-40E2-839D-944333ACBF47}" sibTransId="{85E264B8-BBF9-486D-9AF5-7CFEBE733F7A}"/>
    <dgm:cxn modelId="{F72F6DC3-0E3F-4ED6-8061-ADB9708D51FF}" srcId="{2914E170-8AED-48E6-9AE1-C4F49911361E}" destId="{DD76DFAA-73A9-4240-B568-A3FAB337EFB4}" srcOrd="1" destOrd="0" parTransId="{DC4FBAB9-3C2B-46D9-9550-31CCB21C57A4}" sibTransId="{9B523B3F-C4A1-4FD5-9424-3B741120B964}"/>
    <dgm:cxn modelId="{1B742A1B-1510-4AF0-A34A-7F5D70BEA75C}" srcId="{095C2A91-943C-4AA4-BD81-0D3414CCE165}" destId="{5AD6FA1E-CE5A-4688-9BA7-749C5E0BD404}" srcOrd="2" destOrd="0" parTransId="{1832E837-801A-4400-9939-0549A80D3642}" sibTransId="{54077421-4801-4E58-81B8-963B419CB74F}"/>
    <dgm:cxn modelId="{D817A920-5298-4317-A2BE-F34F0BEE86AB}" type="presOf" srcId="{E4D49320-F309-4D15-AF78-646941B6BAA9}" destId="{23E2DD1B-6D61-47F2-A409-714DDEE386F6}" srcOrd="0" destOrd="0" presId="urn:microsoft.com/office/officeart/2005/8/layout/hList6"/>
    <dgm:cxn modelId="{FE2C321F-B721-4D90-8750-29A210262940}" srcId="{095C2A91-943C-4AA4-BD81-0D3414CCE165}" destId="{39FDE6DB-E62A-4E52-85B7-3F5AB8F9B79B}" srcOrd="3" destOrd="0" parTransId="{1F8EA887-091E-4819-ADAC-A72E4A321409}" sibTransId="{D998E3DA-355E-4F94-85F3-81DCF5A0AFF4}"/>
    <dgm:cxn modelId="{29888535-1788-42F4-8B9D-2FBE7462DFC1}" type="presOf" srcId="{BB2A6F21-3672-4352-BA05-23B22BE939D6}" destId="{79E0E81F-1E30-4F4A-A512-F0BA82264683}" srcOrd="0" destOrd="0" presId="urn:microsoft.com/office/officeart/2005/8/layout/hList6"/>
    <dgm:cxn modelId="{B090D91B-8A53-4C4B-A0EF-19ECBEEA6DD0}" type="presOf" srcId="{74355C83-BFB4-4E98-AAB4-239B65B31459}" destId="{A1187228-2727-4B8A-8AA6-FEA41E72B65A}" srcOrd="0" destOrd="3" presId="urn:microsoft.com/office/officeart/2005/8/layout/hList6"/>
    <dgm:cxn modelId="{20E528EA-C200-4E96-8559-474D5CC55614}" srcId="{2914E170-8AED-48E6-9AE1-C4F49911361E}" destId="{74355C83-BFB4-4E98-AAB4-239B65B31459}" srcOrd="2" destOrd="0" parTransId="{B96344D2-3BC6-4FD3-AED5-B7ABEC726B23}" sibTransId="{1F8AB1D1-9D75-4D26-9BC7-5D8F22A34BE7}"/>
    <dgm:cxn modelId="{4E58AC66-DDF8-4028-941C-68E10E755A45}" srcId="{E4D49320-F309-4D15-AF78-646941B6BAA9}" destId="{3EA0A079-A3BF-4E91-AC63-A1A1378181C5}" srcOrd="0" destOrd="0" parTransId="{28B70516-12CE-43B8-A180-44A18ED3B33B}" sibTransId="{71C3097A-4470-4A68-9480-D00E885C44A4}"/>
    <dgm:cxn modelId="{59C07C0C-93EA-4509-8237-96B0BBF1DFC8}" srcId="{BB2A6F21-3672-4352-BA05-23B22BE939D6}" destId="{095C2A91-943C-4AA4-BD81-0D3414CCE165}" srcOrd="1" destOrd="0" parTransId="{0D55B584-4F43-4432-9B56-0A541F08F7B5}" sibTransId="{79DCA2AD-D34D-403D-BBE8-01F817AE0488}"/>
    <dgm:cxn modelId="{2D722883-024C-4F83-B701-65FBBA994F81}" type="presOf" srcId="{CDD7E62F-67D3-467C-BE0D-88D79D307FD1}" destId="{A1187228-2727-4B8A-8AA6-FEA41E72B65A}" srcOrd="0" destOrd="4" presId="urn:microsoft.com/office/officeart/2005/8/layout/hList6"/>
    <dgm:cxn modelId="{D39A6D2B-374C-4D95-AE72-4F580DD1E138}" type="presOf" srcId="{099F8695-53C1-4E39-8E18-B8A12935500E}" destId="{23E2DD1B-6D61-47F2-A409-714DDEE386F6}" srcOrd="0" destOrd="3" presId="urn:microsoft.com/office/officeart/2005/8/layout/hList6"/>
    <dgm:cxn modelId="{0D506EBD-7BA5-4815-A401-9069B010FBF8}" srcId="{2914E170-8AED-48E6-9AE1-C4F49911361E}" destId="{A887CE0D-FB80-4824-9DBF-81C965539B36}" srcOrd="0" destOrd="0" parTransId="{CA1787C0-20E2-44C0-9F04-E87CA4870183}" sibTransId="{5A11DAE7-FBFC-48E4-9BF6-255A05051485}"/>
    <dgm:cxn modelId="{0E90AE68-E0ED-4BF8-A988-398E1EB4079D}" type="presOf" srcId="{39FDE6DB-E62A-4E52-85B7-3F5AB8F9B79B}" destId="{2A7906E6-84D9-481E-944A-1EC8E876E374}" srcOrd="0" destOrd="4" presId="urn:microsoft.com/office/officeart/2005/8/layout/hList6"/>
    <dgm:cxn modelId="{2DA40526-C9F6-4FC2-BAC0-6BDE509E9A82}" type="presOf" srcId="{3EA0A079-A3BF-4E91-AC63-A1A1378181C5}" destId="{23E2DD1B-6D61-47F2-A409-714DDEE386F6}" srcOrd="0" destOrd="1" presId="urn:microsoft.com/office/officeart/2005/8/layout/hList6"/>
    <dgm:cxn modelId="{3FAE4D7A-DE0D-4BDE-B929-3E945295D461}" type="presOf" srcId="{F18F8496-752D-4428-8210-31F928CE5B11}" destId="{2A7906E6-84D9-481E-944A-1EC8E876E374}" srcOrd="0" destOrd="5" presId="urn:microsoft.com/office/officeart/2005/8/layout/hList6"/>
    <dgm:cxn modelId="{3E5BBDE1-3432-40DF-990A-A6B2B3BA1F40}" srcId="{E4D49320-F309-4D15-AF78-646941B6BAA9}" destId="{0D2BCEE1-79E7-458A-B68B-4BAED08E0A77}" srcOrd="1" destOrd="0" parTransId="{DD5AA090-5A0A-4C2C-A4F7-961C90738F0A}" sibTransId="{B7C52D41-8A9F-48BF-9F15-53AB850F05AB}"/>
    <dgm:cxn modelId="{6BC20997-7BB4-4AF6-9540-0E8C2D91DE9A}" srcId="{095C2A91-943C-4AA4-BD81-0D3414CCE165}" destId="{755F6189-7B23-4D7F-95DD-E02587323730}" srcOrd="5" destOrd="0" parTransId="{46461F1A-69CC-4098-90AA-1B221F21C9C3}" sibTransId="{10297E6A-0DBA-4971-8BA2-FBE6BF1B40D2}"/>
    <dgm:cxn modelId="{266E8BEE-C84A-44A5-B0EE-48F67E5D56E2}" type="presOf" srcId="{755F6189-7B23-4D7F-95DD-E02587323730}" destId="{2A7906E6-84D9-481E-944A-1EC8E876E374}" srcOrd="0" destOrd="6" presId="urn:microsoft.com/office/officeart/2005/8/layout/hList6"/>
    <dgm:cxn modelId="{E5146A9F-B62C-4419-A016-339963F850EC}" type="presOf" srcId="{E99E2F43-FC6E-4B2C-8644-A5C1B11256F0}" destId="{2A7906E6-84D9-481E-944A-1EC8E876E374}" srcOrd="0" destOrd="7" presId="urn:microsoft.com/office/officeart/2005/8/layout/hList6"/>
    <dgm:cxn modelId="{FB30B402-5F5A-4BE3-83B6-EF06C1576A4E}" srcId="{095C2A91-943C-4AA4-BD81-0D3414CCE165}" destId="{F18F8496-752D-4428-8210-31F928CE5B11}" srcOrd="4" destOrd="0" parTransId="{78AD3EF6-E85C-4459-AAA3-C57DBB1281F4}" sibTransId="{866DD3FE-80DC-447B-9D15-6FAD530CB741}"/>
    <dgm:cxn modelId="{1E55BF0F-CBD3-4CCE-98E5-A369A6783311}" type="presOf" srcId="{DD76DFAA-73A9-4240-B568-A3FAB337EFB4}" destId="{A1187228-2727-4B8A-8AA6-FEA41E72B65A}" srcOrd="0" destOrd="2" presId="urn:microsoft.com/office/officeart/2005/8/layout/hList6"/>
    <dgm:cxn modelId="{5CBD5BE9-7B6F-4029-A50D-50563D9978C1}" type="presParOf" srcId="{79E0E81F-1E30-4F4A-A512-F0BA82264683}" destId="{23E2DD1B-6D61-47F2-A409-714DDEE386F6}" srcOrd="0" destOrd="0" presId="urn:microsoft.com/office/officeart/2005/8/layout/hList6"/>
    <dgm:cxn modelId="{E59FFFA4-ED59-4D82-83A5-342CC0BB6566}" type="presParOf" srcId="{79E0E81F-1E30-4F4A-A512-F0BA82264683}" destId="{541EB50E-D4FC-4781-A5CE-70946E9CFB3F}" srcOrd="1" destOrd="0" presId="urn:microsoft.com/office/officeart/2005/8/layout/hList6"/>
    <dgm:cxn modelId="{C636E2A2-7642-48DB-9F0F-DCE363523B94}" type="presParOf" srcId="{79E0E81F-1E30-4F4A-A512-F0BA82264683}" destId="{2A7906E6-84D9-481E-944A-1EC8E876E374}" srcOrd="2" destOrd="0" presId="urn:microsoft.com/office/officeart/2005/8/layout/hList6"/>
    <dgm:cxn modelId="{618C4D7C-2C8E-488F-A8B2-6DB43E2A5143}" type="presParOf" srcId="{79E0E81F-1E30-4F4A-A512-F0BA82264683}" destId="{7C4F4565-295B-4D22-AA93-6C99327AA584}" srcOrd="3" destOrd="0" presId="urn:microsoft.com/office/officeart/2005/8/layout/hList6"/>
    <dgm:cxn modelId="{AFE74370-417C-4898-BF38-2F8A7D78DAA6}" type="presParOf" srcId="{79E0E81F-1E30-4F4A-A512-F0BA82264683}" destId="{A1187228-2727-4B8A-8AA6-FEA41E72B65A}" srcOrd="4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FA0CE4-7252-4881-98EC-96C6BA60F7F8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AFE78A-1E17-49D3-B7E8-0879FA3BBC21}">
      <dgm:prSet phldrT="[Text]" custT="1"/>
      <dgm:spPr/>
      <dgm:t>
        <a:bodyPr/>
        <a:lstStyle/>
        <a:p>
          <a:r>
            <a:rPr lang="en-US" sz="2000" b="1" kern="1200" dirty="0" smtClean="0">
              <a:latin typeface="+mj-lt"/>
              <a:ea typeface="+mn-ea"/>
              <a:cs typeface="Arial" charset="0"/>
            </a:rPr>
            <a:t>1. Gulf Industrial Database</a:t>
          </a:r>
          <a:endParaRPr lang="en-US" sz="2000" b="1" kern="1200" dirty="0">
            <a:latin typeface="+mj-lt"/>
            <a:ea typeface="+mn-ea"/>
            <a:cs typeface="Arial" charset="0"/>
          </a:endParaRPr>
        </a:p>
      </dgm:t>
    </dgm:pt>
    <dgm:pt modelId="{5450B2A9-2B6D-4198-A973-21018B950F02}" type="parTrans" cxnId="{1AA0591A-EA52-4C62-AE02-B310390586B8}">
      <dgm:prSet/>
      <dgm:spPr/>
      <dgm:t>
        <a:bodyPr/>
        <a:lstStyle/>
        <a:p>
          <a:endParaRPr lang="en-US"/>
        </a:p>
      </dgm:t>
    </dgm:pt>
    <dgm:pt modelId="{5A4E3469-BD31-41D8-A971-AF817550F3C4}" type="sibTrans" cxnId="{1AA0591A-EA52-4C62-AE02-B310390586B8}">
      <dgm:prSet/>
      <dgm:spPr/>
      <dgm:t>
        <a:bodyPr/>
        <a:lstStyle/>
        <a:p>
          <a:endParaRPr lang="en-US"/>
        </a:p>
      </dgm:t>
    </dgm:pt>
    <dgm:pt modelId="{2843C399-2156-4C7D-AD98-A34A5913271E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More than 4000 products  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6FBFBFE9-6AE2-4136-A955-4644576A979D}" type="parTrans" cxnId="{40F5A0E7-4289-419F-A09D-E5589EA0702A}">
      <dgm:prSet/>
      <dgm:spPr/>
      <dgm:t>
        <a:bodyPr/>
        <a:lstStyle/>
        <a:p>
          <a:endParaRPr lang="en-US"/>
        </a:p>
      </dgm:t>
    </dgm:pt>
    <dgm:pt modelId="{16F03184-31C1-4F98-8EFD-BED47F59AC91}" type="sibTrans" cxnId="{40F5A0E7-4289-419F-A09D-E5589EA0702A}">
      <dgm:prSet/>
      <dgm:spPr/>
      <dgm:t>
        <a:bodyPr/>
        <a:lstStyle/>
        <a:p>
          <a:endParaRPr lang="en-US"/>
        </a:p>
      </dgm:t>
    </dgm:pt>
    <dgm:pt modelId="{08EEB98B-D789-468D-BF87-5737EF3262AD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Over 12000 Manufacturing Companies 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D54F0F2F-81E2-43A0-9DB2-02CCC18111CF}" type="parTrans" cxnId="{E64F8852-0428-450D-970C-B43AFF599943}">
      <dgm:prSet/>
      <dgm:spPr/>
      <dgm:t>
        <a:bodyPr/>
        <a:lstStyle/>
        <a:p>
          <a:endParaRPr lang="en-US"/>
        </a:p>
      </dgm:t>
    </dgm:pt>
    <dgm:pt modelId="{87EB8E6B-EC27-4605-A3BD-90D4F5E8B09B}" type="sibTrans" cxnId="{E64F8852-0428-450D-970C-B43AFF599943}">
      <dgm:prSet/>
      <dgm:spPr/>
      <dgm:t>
        <a:bodyPr/>
        <a:lstStyle/>
        <a:p>
          <a:endParaRPr lang="en-US"/>
        </a:p>
      </dgm:t>
    </dgm:pt>
    <dgm:pt modelId="{DF0A5024-75A4-49A0-9893-9A461F92747A}">
      <dgm:prSet phldrT="[Text]" custT="1"/>
      <dgm:spPr/>
      <dgm:t>
        <a:bodyPr/>
        <a:lstStyle/>
        <a:p>
          <a:r>
            <a:rPr lang="en-US" sz="2000" b="1" kern="1200" dirty="0" smtClean="0">
              <a:latin typeface="+mj-lt"/>
              <a:ea typeface="+mn-ea"/>
              <a:cs typeface="Arial" charset="0"/>
            </a:rPr>
            <a:t>2. Foreign Trade Database </a:t>
          </a:r>
        </a:p>
      </dgm:t>
    </dgm:pt>
    <dgm:pt modelId="{F76E8A64-3F6B-473B-A521-AB574061C4F8}" type="parTrans" cxnId="{DA439331-94B7-4649-BDB6-C2A03B26BFD3}">
      <dgm:prSet/>
      <dgm:spPr/>
      <dgm:t>
        <a:bodyPr/>
        <a:lstStyle/>
        <a:p>
          <a:endParaRPr lang="en-US"/>
        </a:p>
      </dgm:t>
    </dgm:pt>
    <dgm:pt modelId="{3554618E-1891-422C-BE0E-FEF222441181}" type="sibTrans" cxnId="{DA439331-94B7-4649-BDB6-C2A03B26BFD3}">
      <dgm:prSet/>
      <dgm:spPr/>
      <dgm:t>
        <a:bodyPr/>
        <a:lstStyle/>
        <a:p>
          <a:endParaRPr lang="en-US"/>
        </a:p>
      </dgm:t>
    </dgm:pt>
    <dgm:pt modelId="{C2276FE5-51BF-4951-818D-9F159E70402F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GCC Imports, Exports</a:t>
          </a:r>
        </a:p>
      </dgm:t>
    </dgm:pt>
    <dgm:pt modelId="{C7AA09C3-A3FA-401B-9E5F-116893B859A6}" type="parTrans" cxnId="{75CE34D1-B4CA-4643-BCF9-EC402D79005B}">
      <dgm:prSet/>
      <dgm:spPr/>
      <dgm:t>
        <a:bodyPr/>
        <a:lstStyle/>
        <a:p>
          <a:endParaRPr lang="en-US"/>
        </a:p>
      </dgm:t>
    </dgm:pt>
    <dgm:pt modelId="{662C76B0-5EB8-45FE-B502-CD89264F4D48}" type="sibTrans" cxnId="{75CE34D1-B4CA-4643-BCF9-EC402D79005B}">
      <dgm:prSet/>
      <dgm:spPr/>
      <dgm:t>
        <a:bodyPr/>
        <a:lstStyle/>
        <a:p>
          <a:endParaRPr lang="en-US"/>
        </a:p>
      </dgm:t>
    </dgm:pt>
    <dgm:pt modelId="{CA794688-9310-409A-8708-86D61D8E5E71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Source of Origin and Volume of Trade between GCC and the World</a:t>
          </a:r>
        </a:p>
      </dgm:t>
    </dgm:pt>
    <dgm:pt modelId="{3BDDB9F3-B2D5-43B3-80B3-F59982FA8FD5}" type="parTrans" cxnId="{99FF649A-3D73-48E9-A499-6AE0033DC3E1}">
      <dgm:prSet/>
      <dgm:spPr/>
      <dgm:t>
        <a:bodyPr/>
        <a:lstStyle/>
        <a:p>
          <a:endParaRPr lang="en-US"/>
        </a:p>
      </dgm:t>
    </dgm:pt>
    <dgm:pt modelId="{02881536-2423-420E-8E81-EAE10631B3F9}" type="sibTrans" cxnId="{99FF649A-3D73-48E9-A499-6AE0033DC3E1}">
      <dgm:prSet/>
      <dgm:spPr/>
      <dgm:t>
        <a:bodyPr/>
        <a:lstStyle/>
        <a:p>
          <a:endParaRPr lang="en-US"/>
        </a:p>
      </dgm:t>
    </dgm:pt>
    <dgm:pt modelId="{1A856DA0-2BB3-49DA-AF1D-83B1300C02F5}">
      <dgm:prSet phldrT="[Text]" custT="1"/>
      <dgm:spPr/>
      <dgm:t>
        <a:bodyPr/>
        <a:lstStyle/>
        <a:p>
          <a:r>
            <a:rPr lang="en-US" sz="2000" b="1" kern="1200" dirty="0" smtClean="0">
              <a:latin typeface="+mj-lt"/>
              <a:ea typeface="+mn-ea"/>
              <a:cs typeface="Arial" charset="0"/>
            </a:rPr>
            <a:t>3. Socio-Economic Database</a:t>
          </a:r>
        </a:p>
      </dgm:t>
    </dgm:pt>
    <dgm:pt modelId="{544FE174-E2ED-4FE6-9AD7-C24F435CA246}" type="parTrans" cxnId="{FBB3DE46-E2E1-4EE2-82A2-D798B6B0453B}">
      <dgm:prSet/>
      <dgm:spPr/>
      <dgm:t>
        <a:bodyPr/>
        <a:lstStyle/>
        <a:p>
          <a:endParaRPr lang="en-US"/>
        </a:p>
      </dgm:t>
    </dgm:pt>
    <dgm:pt modelId="{F034B26F-B229-46B6-AB1F-EC69F838ACAD}" type="sibTrans" cxnId="{FBB3DE46-E2E1-4EE2-82A2-D798B6B0453B}">
      <dgm:prSet/>
      <dgm:spPr/>
      <dgm:t>
        <a:bodyPr/>
        <a:lstStyle/>
        <a:p>
          <a:endParaRPr lang="en-US"/>
        </a:p>
      </dgm:t>
    </dgm:pt>
    <dgm:pt modelId="{D2F89D47-48EA-4FD8-AB98-72C999405505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Industry</a:t>
          </a:r>
        </a:p>
      </dgm:t>
    </dgm:pt>
    <dgm:pt modelId="{5ED61CC4-D3B5-404D-BEF4-6520CE42391D}" type="parTrans" cxnId="{11F2593B-5B81-44AC-8D95-D268F2C6DD6E}">
      <dgm:prSet/>
      <dgm:spPr/>
      <dgm:t>
        <a:bodyPr/>
        <a:lstStyle/>
        <a:p>
          <a:endParaRPr lang="en-US"/>
        </a:p>
      </dgm:t>
    </dgm:pt>
    <dgm:pt modelId="{835E9DFE-63B4-49F2-BD02-741334C41050}" type="sibTrans" cxnId="{11F2593B-5B81-44AC-8D95-D268F2C6DD6E}">
      <dgm:prSet/>
      <dgm:spPr/>
      <dgm:t>
        <a:bodyPr/>
        <a:lstStyle/>
        <a:p>
          <a:endParaRPr lang="en-US"/>
        </a:p>
      </dgm:t>
    </dgm:pt>
    <dgm:pt modelId="{6AEEB18E-1372-4EA5-B772-50FA37421451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Over 4000 Licensed Companies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D63B8192-CD3A-4CCF-8F1E-1B090CFE8435}" type="parTrans" cxnId="{1D37A5E7-83F2-406F-8BA4-6177B6C6FD5C}">
      <dgm:prSet/>
      <dgm:spPr/>
      <dgm:t>
        <a:bodyPr/>
        <a:lstStyle/>
        <a:p>
          <a:endParaRPr lang="en-US"/>
        </a:p>
      </dgm:t>
    </dgm:pt>
    <dgm:pt modelId="{8DCE340C-1A61-4E37-892A-C1B11B419B22}" type="sibTrans" cxnId="{1D37A5E7-83F2-406F-8BA4-6177B6C6FD5C}">
      <dgm:prSet/>
      <dgm:spPr/>
      <dgm:t>
        <a:bodyPr/>
        <a:lstStyle/>
        <a:p>
          <a:endParaRPr lang="en-US"/>
        </a:p>
      </dgm:t>
    </dgm:pt>
    <dgm:pt modelId="{466D7109-C5F7-4B66-9A6C-3552511F4E00}">
      <dgm:prSet phldrT="[Text]" custT="1"/>
      <dgm:spPr/>
      <dgm:t>
        <a:bodyPr/>
        <a:lstStyle/>
        <a:p>
          <a:r>
            <a:rPr lang="en-US" sz="1800" kern="1200" dirty="0" smtClean="0">
              <a:latin typeface="+mj-lt"/>
              <a:cs typeface="Arial" charset="0"/>
            </a:rPr>
            <a:t>Over 7000 commodities within 5 years timeframe</a:t>
          </a:r>
          <a:endParaRPr lang="en-US" sz="1800" b="0" kern="1200" dirty="0" smtClean="0">
            <a:latin typeface="+mj-lt"/>
            <a:ea typeface="+mn-ea"/>
            <a:cs typeface="Arial" charset="0"/>
          </a:endParaRPr>
        </a:p>
      </dgm:t>
    </dgm:pt>
    <dgm:pt modelId="{49B3EE09-D43A-406C-AB60-449D84FBA220}" type="parTrans" cxnId="{4747552C-43A3-492D-BD28-9287C9020560}">
      <dgm:prSet/>
      <dgm:spPr/>
      <dgm:t>
        <a:bodyPr/>
        <a:lstStyle/>
        <a:p>
          <a:endParaRPr lang="en-US"/>
        </a:p>
      </dgm:t>
    </dgm:pt>
    <dgm:pt modelId="{731F48C6-2ACD-47B2-9068-1AA8E6705D49}" type="sibTrans" cxnId="{4747552C-43A3-492D-BD28-9287C9020560}">
      <dgm:prSet/>
      <dgm:spPr/>
      <dgm:t>
        <a:bodyPr/>
        <a:lstStyle/>
        <a:p>
          <a:endParaRPr lang="en-US"/>
        </a:p>
      </dgm:t>
    </dgm:pt>
    <dgm:pt modelId="{4E6567B0-E354-402D-9964-9147B60B2698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population</a:t>
          </a:r>
        </a:p>
      </dgm:t>
    </dgm:pt>
    <dgm:pt modelId="{AB31B56C-FE86-4529-B153-1A7F7A9AF06A}" type="parTrans" cxnId="{06C413F8-9BAB-4A1A-A229-8E77E48F6EC6}">
      <dgm:prSet/>
      <dgm:spPr/>
      <dgm:t>
        <a:bodyPr/>
        <a:lstStyle/>
        <a:p>
          <a:endParaRPr lang="en-US"/>
        </a:p>
      </dgm:t>
    </dgm:pt>
    <dgm:pt modelId="{4185A499-7E39-4244-823D-07D5335E4A76}" type="sibTrans" cxnId="{06C413F8-9BAB-4A1A-A229-8E77E48F6EC6}">
      <dgm:prSet/>
      <dgm:spPr/>
      <dgm:t>
        <a:bodyPr/>
        <a:lstStyle/>
        <a:p>
          <a:endParaRPr lang="en-US"/>
        </a:p>
      </dgm:t>
    </dgm:pt>
    <dgm:pt modelId="{B9261FD6-233C-46CB-8742-40987759743F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Foreign trade</a:t>
          </a:r>
        </a:p>
      </dgm:t>
    </dgm:pt>
    <dgm:pt modelId="{5FFE7A3B-C5FD-40CA-B7E6-325EBC5F449B}" type="parTrans" cxnId="{4011A922-E3C8-4AD1-BDF0-B2E9D0011594}">
      <dgm:prSet/>
      <dgm:spPr/>
      <dgm:t>
        <a:bodyPr/>
        <a:lstStyle/>
        <a:p>
          <a:endParaRPr lang="en-US"/>
        </a:p>
      </dgm:t>
    </dgm:pt>
    <dgm:pt modelId="{E5ADFADA-3E94-4E55-92BA-4CE12F82EAE5}" type="sibTrans" cxnId="{4011A922-E3C8-4AD1-BDF0-B2E9D0011594}">
      <dgm:prSet/>
      <dgm:spPr/>
      <dgm:t>
        <a:bodyPr/>
        <a:lstStyle/>
        <a:p>
          <a:endParaRPr lang="en-US"/>
        </a:p>
      </dgm:t>
    </dgm:pt>
    <dgm:pt modelId="{F510EF70-1DA5-4DDB-A828-F992FAB53B04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Price index</a:t>
          </a:r>
        </a:p>
      </dgm:t>
    </dgm:pt>
    <dgm:pt modelId="{205B01D8-779E-4441-B011-C9C1C365C924}" type="parTrans" cxnId="{A773D53F-D6BD-4B8B-B393-A0106D83AA17}">
      <dgm:prSet/>
      <dgm:spPr/>
      <dgm:t>
        <a:bodyPr/>
        <a:lstStyle/>
        <a:p>
          <a:endParaRPr lang="en-US"/>
        </a:p>
      </dgm:t>
    </dgm:pt>
    <dgm:pt modelId="{8AB4C7C9-3C4D-4E8C-A8AE-2926331A9D29}" type="sibTrans" cxnId="{A773D53F-D6BD-4B8B-B393-A0106D83AA17}">
      <dgm:prSet/>
      <dgm:spPr/>
      <dgm:t>
        <a:bodyPr/>
        <a:lstStyle/>
        <a:p>
          <a:endParaRPr lang="en-US"/>
        </a:p>
      </dgm:t>
    </dgm:pt>
    <dgm:pt modelId="{22156ED3-4010-4898-BCF7-E5197E5417FD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Finance</a:t>
          </a:r>
        </a:p>
      </dgm:t>
    </dgm:pt>
    <dgm:pt modelId="{084B9BAE-DA5F-467F-B5E1-780A791910EC}" type="parTrans" cxnId="{84608E44-9897-4F6A-8806-A2F9B10DCF51}">
      <dgm:prSet/>
      <dgm:spPr/>
      <dgm:t>
        <a:bodyPr/>
        <a:lstStyle/>
        <a:p>
          <a:endParaRPr lang="en-US"/>
        </a:p>
      </dgm:t>
    </dgm:pt>
    <dgm:pt modelId="{07C93667-56D3-4FC1-9193-A6811125602E}" type="sibTrans" cxnId="{84608E44-9897-4F6A-8806-A2F9B10DCF51}">
      <dgm:prSet/>
      <dgm:spPr/>
      <dgm:t>
        <a:bodyPr/>
        <a:lstStyle/>
        <a:p>
          <a:endParaRPr lang="en-US"/>
        </a:p>
      </dgm:t>
    </dgm:pt>
    <dgm:pt modelId="{2E70148F-6717-4004-934E-298134E91B81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National accounts</a:t>
          </a:r>
        </a:p>
      </dgm:t>
    </dgm:pt>
    <dgm:pt modelId="{D86D5159-3417-4B57-BB9A-07F2B3E70CD0}" type="parTrans" cxnId="{A93DEB44-F327-496A-9EFD-5EC427E54C67}">
      <dgm:prSet/>
      <dgm:spPr/>
      <dgm:t>
        <a:bodyPr/>
        <a:lstStyle/>
        <a:p>
          <a:endParaRPr lang="en-US"/>
        </a:p>
      </dgm:t>
    </dgm:pt>
    <dgm:pt modelId="{2D0F240D-DFCD-4383-84F5-E3C965498893}" type="sibTrans" cxnId="{A93DEB44-F327-496A-9EFD-5EC427E54C67}">
      <dgm:prSet/>
      <dgm:spPr/>
      <dgm:t>
        <a:bodyPr/>
        <a:lstStyle/>
        <a:p>
          <a:endParaRPr lang="en-US"/>
        </a:p>
      </dgm:t>
    </dgm:pt>
    <dgm:pt modelId="{FAFF1B6D-16EA-4141-B016-14B934A5FD99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Health education</a:t>
          </a:r>
        </a:p>
      </dgm:t>
    </dgm:pt>
    <dgm:pt modelId="{A9E34B08-7F70-47D9-9365-2BF77A32F09D}" type="parTrans" cxnId="{10A5FC67-95FC-46A8-A5B2-1E1F9A502926}">
      <dgm:prSet/>
      <dgm:spPr/>
      <dgm:t>
        <a:bodyPr/>
        <a:lstStyle/>
        <a:p>
          <a:endParaRPr lang="en-US"/>
        </a:p>
      </dgm:t>
    </dgm:pt>
    <dgm:pt modelId="{3EC14F1D-9A96-4D36-BE9A-4938E47ED71F}" type="sibTrans" cxnId="{10A5FC67-95FC-46A8-A5B2-1E1F9A502926}">
      <dgm:prSet/>
      <dgm:spPr/>
      <dgm:t>
        <a:bodyPr/>
        <a:lstStyle/>
        <a:p>
          <a:endParaRPr lang="en-US"/>
        </a:p>
      </dgm:t>
    </dgm:pt>
    <dgm:pt modelId="{A186FAF0-A19D-4AEA-A6A5-F67E9074ACCA}" type="pres">
      <dgm:prSet presAssocID="{5FFA0CE4-7252-4881-98EC-96C6BA60F7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7ADFF3-A9C4-4F1C-8803-6A38E3399530}" type="pres">
      <dgm:prSet presAssocID="{1EAFE78A-1E17-49D3-B7E8-0879FA3BBC21}" presName="composite" presStyleCnt="0"/>
      <dgm:spPr/>
    </dgm:pt>
    <dgm:pt modelId="{76F69368-047B-49F1-8BDB-B2E4408B444A}" type="pres">
      <dgm:prSet presAssocID="{1EAFE78A-1E17-49D3-B7E8-0879FA3BBC2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4D77F-E07C-4894-9206-4FD89E528AC4}" type="pres">
      <dgm:prSet presAssocID="{1EAFE78A-1E17-49D3-B7E8-0879FA3BBC21}" presName="desTx" presStyleLbl="alignAccFollowNode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F8A121-358C-4AC7-8BCA-B984E2B9A65F}" type="pres">
      <dgm:prSet presAssocID="{5A4E3469-BD31-41D8-A971-AF817550F3C4}" presName="space" presStyleCnt="0"/>
      <dgm:spPr/>
    </dgm:pt>
    <dgm:pt modelId="{B4B5C91D-DEA2-428D-B524-C8E8B588B8E9}" type="pres">
      <dgm:prSet presAssocID="{DF0A5024-75A4-49A0-9893-9A461F92747A}" presName="composite" presStyleCnt="0"/>
      <dgm:spPr/>
    </dgm:pt>
    <dgm:pt modelId="{624E0D60-8DEA-4A55-ABAC-EBEE241A554F}" type="pres">
      <dgm:prSet presAssocID="{DF0A5024-75A4-49A0-9893-9A461F92747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CAF69-73B0-4771-BAD6-AA240161C4AA}" type="pres">
      <dgm:prSet presAssocID="{DF0A5024-75A4-49A0-9893-9A461F92747A}" presName="desTx" presStyleLbl="alignAccFollowNode1" presStyleIdx="1" presStyleCnt="3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B6170-399C-4B14-88B3-89A31226CEE3}" type="pres">
      <dgm:prSet presAssocID="{3554618E-1891-422C-BE0E-FEF222441181}" presName="space" presStyleCnt="0"/>
      <dgm:spPr/>
    </dgm:pt>
    <dgm:pt modelId="{176C27F3-69A1-4019-AFB1-A54BDCFD0EA3}" type="pres">
      <dgm:prSet presAssocID="{1A856DA0-2BB3-49DA-AF1D-83B1300C02F5}" presName="composite" presStyleCnt="0"/>
      <dgm:spPr/>
    </dgm:pt>
    <dgm:pt modelId="{16A82028-9A1E-4D1A-95FE-3C78FA55EBA7}" type="pres">
      <dgm:prSet presAssocID="{1A856DA0-2BB3-49DA-AF1D-83B1300C02F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875B08-4B5D-48BB-91C1-CFBEAD392DB7}" type="pres">
      <dgm:prSet presAssocID="{1A856DA0-2BB3-49DA-AF1D-83B1300C02F5}" presName="desTx" presStyleLbl="alignAccFollowNode1" presStyleIdx="2" presStyleCnt="3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A62BE8-B158-49BC-9E79-BDB382727415}" type="presOf" srcId="{CA794688-9310-409A-8708-86D61D8E5E71}" destId="{DFACAF69-73B0-4771-BAD6-AA240161C4AA}" srcOrd="0" destOrd="1" presId="urn:microsoft.com/office/officeart/2005/8/layout/hList1"/>
    <dgm:cxn modelId="{5C5D830E-8990-45DC-A42A-634932586CB3}" type="presOf" srcId="{FAFF1B6D-16EA-4141-B016-14B934A5FD99}" destId="{42875B08-4B5D-48BB-91C1-CFBEAD392DB7}" srcOrd="0" destOrd="6" presId="urn:microsoft.com/office/officeart/2005/8/layout/hList1"/>
    <dgm:cxn modelId="{11F2593B-5B81-44AC-8D95-D268F2C6DD6E}" srcId="{1A856DA0-2BB3-49DA-AF1D-83B1300C02F5}" destId="{D2F89D47-48EA-4FD8-AB98-72C999405505}" srcOrd="0" destOrd="0" parTransId="{5ED61CC4-D3B5-404D-BEF4-6520CE42391D}" sibTransId="{835E9DFE-63B4-49F2-BD02-741334C41050}"/>
    <dgm:cxn modelId="{06C413F8-9BAB-4A1A-A229-8E77E48F6EC6}" srcId="{1A856DA0-2BB3-49DA-AF1D-83B1300C02F5}" destId="{4E6567B0-E354-402D-9964-9147B60B2698}" srcOrd="1" destOrd="0" parTransId="{AB31B56C-FE86-4529-B153-1A7F7A9AF06A}" sibTransId="{4185A499-7E39-4244-823D-07D5335E4A76}"/>
    <dgm:cxn modelId="{C8011FCE-02CE-4801-AB38-3EB3E356990D}" type="presOf" srcId="{6AEEB18E-1372-4EA5-B772-50FA37421451}" destId="{AA74D77F-E07C-4894-9206-4FD89E528AC4}" srcOrd="0" destOrd="2" presId="urn:microsoft.com/office/officeart/2005/8/layout/hList1"/>
    <dgm:cxn modelId="{6395A737-789D-4D5E-BA0A-68AED60482C9}" type="presOf" srcId="{1EAFE78A-1E17-49D3-B7E8-0879FA3BBC21}" destId="{76F69368-047B-49F1-8BDB-B2E4408B444A}" srcOrd="0" destOrd="0" presId="urn:microsoft.com/office/officeart/2005/8/layout/hList1"/>
    <dgm:cxn modelId="{A773D53F-D6BD-4B8B-B393-A0106D83AA17}" srcId="{1A856DA0-2BB3-49DA-AF1D-83B1300C02F5}" destId="{F510EF70-1DA5-4DDB-A828-F992FAB53B04}" srcOrd="3" destOrd="0" parTransId="{205B01D8-779E-4441-B011-C9C1C365C924}" sibTransId="{8AB4C7C9-3C4D-4E8C-A8AE-2926331A9D29}"/>
    <dgm:cxn modelId="{40F5A0E7-4289-419F-A09D-E5589EA0702A}" srcId="{1EAFE78A-1E17-49D3-B7E8-0879FA3BBC21}" destId="{2843C399-2156-4C7D-AD98-A34A5913271E}" srcOrd="0" destOrd="0" parTransId="{6FBFBFE9-6AE2-4136-A955-4644576A979D}" sibTransId="{16F03184-31C1-4F98-8EFD-BED47F59AC91}"/>
    <dgm:cxn modelId="{747A048C-D6CF-4D48-89BF-79A83F1D4EB7}" type="presOf" srcId="{2843C399-2156-4C7D-AD98-A34A5913271E}" destId="{AA74D77F-E07C-4894-9206-4FD89E528AC4}" srcOrd="0" destOrd="0" presId="urn:microsoft.com/office/officeart/2005/8/layout/hList1"/>
    <dgm:cxn modelId="{F0D0EE5D-2AFE-468A-9710-28944B7961DE}" type="presOf" srcId="{466D7109-C5F7-4B66-9A6C-3552511F4E00}" destId="{DFACAF69-73B0-4771-BAD6-AA240161C4AA}" srcOrd="0" destOrd="2" presId="urn:microsoft.com/office/officeart/2005/8/layout/hList1"/>
    <dgm:cxn modelId="{27BF6DBF-D61E-4A43-A1A8-A2417F01379A}" type="presOf" srcId="{C2276FE5-51BF-4951-818D-9F159E70402F}" destId="{DFACAF69-73B0-4771-BAD6-AA240161C4AA}" srcOrd="0" destOrd="0" presId="urn:microsoft.com/office/officeart/2005/8/layout/hList1"/>
    <dgm:cxn modelId="{1D37A5E7-83F2-406F-8BA4-6177B6C6FD5C}" srcId="{1EAFE78A-1E17-49D3-B7E8-0879FA3BBC21}" destId="{6AEEB18E-1372-4EA5-B772-50FA37421451}" srcOrd="2" destOrd="0" parTransId="{D63B8192-CD3A-4CCF-8F1E-1B090CFE8435}" sibTransId="{8DCE340C-1A61-4E37-892A-C1B11B419B22}"/>
    <dgm:cxn modelId="{32671471-AC57-4B7E-9502-193E1EE3D2F0}" type="presOf" srcId="{2E70148F-6717-4004-934E-298134E91B81}" destId="{42875B08-4B5D-48BB-91C1-CFBEAD392DB7}" srcOrd="0" destOrd="5" presId="urn:microsoft.com/office/officeart/2005/8/layout/hList1"/>
    <dgm:cxn modelId="{FBB3DE46-E2E1-4EE2-82A2-D798B6B0453B}" srcId="{5FFA0CE4-7252-4881-98EC-96C6BA60F7F8}" destId="{1A856DA0-2BB3-49DA-AF1D-83B1300C02F5}" srcOrd="2" destOrd="0" parTransId="{544FE174-E2ED-4FE6-9AD7-C24F435CA246}" sibTransId="{F034B26F-B229-46B6-AB1F-EC69F838ACAD}"/>
    <dgm:cxn modelId="{4011A922-E3C8-4AD1-BDF0-B2E9D0011594}" srcId="{1A856DA0-2BB3-49DA-AF1D-83B1300C02F5}" destId="{B9261FD6-233C-46CB-8742-40987759743F}" srcOrd="2" destOrd="0" parTransId="{5FFE7A3B-C5FD-40CA-B7E6-325EBC5F449B}" sibTransId="{E5ADFADA-3E94-4E55-92BA-4CE12F82EAE5}"/>
    <dgm:cxn modelId="{6DE3577F-ED1C-4045-BA80-183859317B85}" type="presOf" srcId="{D2F89D47-48EA-4FD8-AB98-72C999405505}" destId="{42875B08-4B5D-48BB-91C1-CFBEAD392DB7}" srcOrd="0" destOrd="0" presId="urn:microsoft.com/office/officeart/2005/8/layout/hList1"/>
    <dgm:cxn modelId="{DA439331-94B7-4649-BDB6-C2A03B26BFD3}" srcId="{5FFA0CE4-7252-4881-98EC-96C6BA60F7F8}" destId="{DF0A5024-75A4-49A0-9893-9A461F92747A}" srcOrd="1" destOrd="0" parTransId="{F76E8A64-3F6B-473B-A521-AB574061C4F8}" sibTransId="{3554618E-1891-422C-BE0E-FEF222441181}"/>
    <dgm:cxn modelId="{E125817C-8B3E-4158-9369-62D6FC4F7536}" type="presOf" srcId="{4E6567B0-E354-402D-9964-9147B60B2698}" destId="{42875B08-4B5D-48BB-91C1-CFBEAD392DB7}" srcOrd="0" destOrd="1" presId="urn:microsoft.com/office/officeart/2005/8/layout/hList1"/>
    <dgm:cxn modelId="{E64F8852-0428-450D-970C-B43AFF599943}" srcId="{1EAFE78A-1E17-49D3-B7E8-0879FA3BBC21}" destId="{08EEB98B-D789-468D-BF87-5737EF3262AD}" srcOrd="1" destOrd="0" parTransId="{D54F0F2F-81E2-43A0-9DB2-02CCC18111CF}" sibTransId="{87EB8E6B-EC27-4605-A3BD-90D4F5E8B09B}"/>
    <dgm:cxn modelId="{8994828F-A83E-4DB7-8E4F-230DED63BC63}" type="presOf" srcId="{08EEB98B-D789-468D-BF87-5737EF3262AD}" destId="{AA74D77F-E07C-4894-9206-4FD89E528AC4}" srcOrd="0" destOrd="1" presId="urn:microsoft.com/office/officeart/2005/8/layout/hList1"/>
    <dgm:cxn modelId="{10A5FC67-95FC-46A8-A5B2-1E1F9A502926}" srcId="{1A856DA0-2BB3-49DA-AF1D-83B1300C02F5}" destId="{FAFF1B6D-16EA-4141-B016-14B934A5FD99}" srcOrd="6" destOrd="0" parTransId="{A9E34B08-7F70-47D9-9365-2BF77A32F09D}" sibTransId="{3EC14F1D-9A96-4D36-BE9A-4938E47ED71F}"/>
    <dgm:cxn modelId="{4747552C-43A3-492D-BD28-9287C9020560}" srcId="{DF0A5024-75A4-49A0-9893-9A461F92747A}" destId="{466D7109-C5F7-4B66-9A6C-3552511F4E00}" srcOrd="2" destOrd="0" parTransId="{49B3EE09-D43A-406C-AB60-449D84FBA220}" sibTransId="{731F48C6-2ACD-47B2-9068-1AA8E6705D49}"/>
    <dgm:cxn modelId="{55D782DE-903D-4C75-A466-069FC784003D}" type="presOf" srcId="{22156ED3-4010-4898-BCF7-E5197E5417FD}" destId="{42875B08-4B5D-48BB-91C1-CFBEAD392DB7}" srcOrd="0" destOrd="4" presId="urn:microsoft.com/office/officeart/2005/8/layout/hList1"/>
    <dgm:cxn modelId="{6EE6850F-B8A6-4DF9-B105-9FFCF4C92929}" type="presOf" srcId="{B9261FD6-233C-46CB-8742-40987759743F}" destId="{42875B08-4B5D-48BB-91C1-CFBEAD392DB7}" srcOrd="0" destOrd="2" presId="urn:microsoft.com/office/officeart/2005/8/layout/hList1"/>
    <dgm:cxn modelId="{A93DEB44-F327-496A-9EFD-5EC427E54C67}" srcId="{1A856DA0-2BB3-49DA-AF1D-83B1300C02F5}" destId="{2E70148F-6717-4004-934E-298134E91B81}" srcOrd="5" destOrd="0" parTransId="{D86D5159-3417-4B57-BB9A-07F2B3E70CD0}" sibTransId="{2D0F240D-DFCD-4383-84F5-E3C965498893}"/>
    <dgm:cxn modelId="{1AA0591A-EA52-4C62-AE02-B310390586B8}" srcId="{5FFA0CE4-7252-4881-98EC-96C6BA60F7F8}" destId="{1EAFE78A-1E17-49D3-B7E8-0879FA3BBC21}" srcOrd="0" destOrd="0" parTransId="{5450B2A9-2B6D-4198-A973-21018B950F02}" sibTransId="{5A4E3469-BD31-41D8-A971-AF817550F3C4}"/>
    <dgm:cxn modelId="{481BBE12-157C-4CB3-AD6F-E3BCD731A065}" type="presOf" srcId="{DF0A5024-75A4-49A0-9893-9A461F92747A}" destId="{624E0D60-8DEA-4A55-ABAC-EBEE241A554F}" srcOrd="0" destOrd="0" presId="urn:microsoft.com/office/officeart/2005/8/layout/hList1"/>
    <dgm:cxn modelId="{0E1E90CC-2911-458A-9D66-65EC4C307FBB}" type="presOf" srcId="{5FFA0CE4-7252-4881-98EC-96C6BA60F7F8}" destId="{A186FAF0-A19D-4AEA-A6A5-F67E9074ACCA}" srcOrd="0" destOrd="0" presId="urn:microsoft.com/office/officeart/2005/8/layout/hList1"/>
    <dgm:cxn modelId="{67EC22E9-92DB-4C08-986D-D3D9EBE61891}" type="presOf" srcId="{1A856DA0-2BB3-49DA-AF1D-83B1300C02F5}" destId="{16A82028-9A1E-4D1A-95FE-3C78FA55EBA7}" srcOrd="0" destOrd="0" presId="urn:microsoft.com/office/officeart/2005/8/layout/hList1"/>
    <dgm:cxn modelId="{99FF649A-3D73-48E9-A499-6AE0033DC3E1}" srcId="{DF0A5024-75A4-49A0-9893-9A461F92747A}" destId="{CA794688-9310-409A-8708-86D61D8E5E71}" srcOrd="1" destOrd="0" parTransId="{3BDDB9F3-B2D5-43B3-80B3-F59982FA8FD5}" sibTransId="{02881536-2423-420E-8E81-EAE10631B3F9}"/>
    <dgm:cxn modelId="{75CE34D1-B4CA-4643-BCF9-EC402D79005B}" srcId="{DF0A5024-75A4-49A0-9893-9A461F92747A}" destId="{C2276FE5-51BF-4951-818D-9F159E70402F}" srcOrd="0" destOrd="0" parTransId="{C7AA09C3-A3FA-401B-9E5F-116893B859A6}" sibTransId="{662C76B0-5EB8-45FE-B502-CD89264F4D48}"/>
    <dgm:cxn modelId="{84608E44-9897-4F6A-8806-A2F9B10DCF51}" srcId="{1A856DA0-2BB3-49DA-AF1D-83B1300C02F5}" destId="{22156ED3-4010-4898-BCF7-E5197E5417FD}" srcOrd="4" destOrd="0" parTransId="{084B9BAE-DA5F-467F-B5E1-780A791910EC}" sibTransId="{07C93667-56D3-4FC1-9193-A6811125602E}"/>
    <dgm:cxn modelId="{400404D8-7A7B-4375-9F41-A1A7B4858EF7}" type="presOf" srcId="{F510EF70-1DA5-4DDB-A828-F992FAB53B04}" destId="{42875B08-4B5D-48BB-91C1-CFBEAD392DB7}" srcOrd="0" destOrd="3" presId="urn:microsoft.com/office/officeart/2005/8/layout/hList1"/>
    <dgm:cxn modelId="{9E81E7BE-F517-472C-80BA-17810E7B3F6C}" type="presParOf" srcId="{A186FAF0-A19D-4AEA-A6A5-F67E9074ACCA}" destId="{2D7ADFF3-A9C4-4F1C-8803-6A38E3399530}" srcOrd="0" destOrd="0" presId="urn:microsoft.com/office/officeart/2005/8/layout/hList1"/>
    <dgm:cxn modelId="{8CA195F5-374B-4751-B9BC-70151FC0BCDB}" type="presParOf" srcId="{2D7ADFF3-A9C4-4F1C-8803-6A38E3399530}" destId="{76F69368-047B-49F1-8BDB-B2E4408B444A}" srcOrd="0" destOrd="0" presId="urn:microsoft.com/office/officeart/2005/8/layout/hList1"/>
    <dgm:cxn modelId="{44E35C93-20E0-4D56-9400-AF180D7D1E54}" type="presParOf" srcId="{2D7ADFF3-A9C4-4F1C-8803-6A38E3399530}" destId="{AA74D77F-E07C-4894-9206-4FD89E528AC4}" srcOrd="1" destOrd="0" presId="urn:microsoft.com/office/officeart/2005/8/layout/hList1"/>
    <dgm:cxn modelId="{A10395AB-148A-49F1-88CB-6006630D7FC8}" type="presParOf" srcId="{A186FAF0-A19D-4AEA-A6A5-F67E9074ACCA}" destId="{67F8A121-358C-4AC7-8BCA-B984E2B9A65F}" srcOrd="1" destOrd="0" presId="urn:microsoft.com/office/officeart/2005/8/layout/hList1"/>
    <dgm:cxn modelId="{60170800-65AD-4662-A17D-1F05885DF609}" type="presParOf" srcId="{A186FAF0-A19D-4AEA-A6A5-F67E9074ACCA}" destId="{B4B5C91D-DEA2-428D-B524-C8E8B588B8E9}" srcOrd="2" destOrd="0" presId="urn:microsoft.com/office/officeart/2005/8/layout/hList1"/>
    <dgm:cxn modelId="{FD3B58B5-4CCB-4F25-A266-BCF2F71A097E}" type="presParOf" srcId="{B4B5C91D-DEA2-428D-B524-C8E8B588B8E9}" destId="{624E0D60-8DEA-4A55-ABAC-EBEE241A554F}" srcOrd="0" destOrd="0" presId="urn:microsoft.com/office/officeart/2005/8/layout/hList1"/>
    <dgm:cxn modelId="{531C078A-2B9D-46F5-955B-1F7AFA252507}" type="presParOf" srcId="{B4B5C91D-DEA2-428D-B524-C8E8B588B8E9}" destId="{DFACAF69-73B0-4771-BAD6-AA240161C4AA}" srcOrd="1" destOrd="0" presId="urn:microsoft.com/office/officeart/2005/8/layout/hList1"/>
    <dgm:cxn modelId="{5B2A962F-17BD-4CFD-9C74-A870B1184FDA}" type="presParOf" srcId="{A186FAF0-A19D-4AEA-A6A5-F67E9074ACCA}" destId="{486B6170-399C-4B14-88B3-89A31226CEE3}" srcOrd="3" destOrd="0" presId="urn:microsoft.com/office/officeart/2005/8/layout/hList1"/>
    <dgm:cxn modelId="{951555AE-F880-40F5-8EAC-C004D99EC1FF}" type="presParOf" srcId="{A186FAF0-A19D-4AEA-A6A5-F67E9074ACCA}" destId="{176C27F3-69A1-4019-AFB1-A54BDCFD0EA3}" srcOrd="4" destOrd="0" presId="urn:microsoft.com/office/officeart/2005/8/layout/hList1"/>
    <dgm:cxn modelId="{33AD51DB-2A56-466C-B9AD-C189CD9B9B79}" type="presParOf" srcId="{176C27F3-69A1-4019-AFB1-A54BDCFD0EA3}" destId="{16A82028-9A1E-4D1A-95FE-3C78FA55EBA7}" srcOrd="0" destOrd="0" presId="urn:microsoft.com/office/officeart/2005/8/layout/hList1"/>
    <dgm:cxn modelId="{FCAE774E-3F6E-48B8-A491-DE700CD550BF}" type="presParOf" srcId="{176C27F3-69A1-4019-AFB1-A54BDCFD0EA3}" destId="{42875B08-4B5D-48BB-91C1-CFBEAD392DB7}" srcOrd="1" destOrd="0" presId="urn:microsoft.com/office/officeart/2005/8/layout/h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FA0CE4-7252-4881-98EC-96C6BA60F7F8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AFE78A-1E17-49D3-B7E8-0879FA3BBC21}">
      <dgm:prSet phldrT="[Text]" custT="1"/>
      <dgm:spPr/>
      <dgm:t>
        <a:bodyPr/>
        <a:lstStyle/>
        <a:p>
          <a:r>
            <a:rPr lang="en-US" sz="2000" b="1" kern="1200" dirty="0" smtClean="0">
              <a:latin typeface="+mj-lt"/>
              <a:ea typeface="+mn-ea"/>
              <a:cs typeface="Arial" charset="0"/>
            </a:rPr>
            <a:t>4. Investment opportunities Database </a:t>
          </a:r>
          <a:endParaRPr lang="en-US" sz="2000" b="1" kern="1200" dirty="0">
            <a:latin typeface="+mj-lt"/>
            <a:ea typeface="+mn-ea"/>
            <a:cs typeface="Arial" charset="0"/>
          </a:endParaRPr>
        </a:p>
      </dgm:t>
    </dgm:pt>
    <dgm:pt modelId="{5450B2A9-2B6D-4198-A973-21018B950F02}" type="parTrans" cxnId="{1AA0591A-EA52-4C62-AE02-B310390586B8}">
      <dgm:prSet/>
      <dgm:spPr/>
      <dgm:t>
        <a:bodyPr/>
        <a:lstStyle/>
        <a:p>
          <a:endParaRPr lang="en-US"/>
        </a:p>
      </dgm:t>
    </dgm:pt>
    <dgm:pt modelId="{5A4E3469-BD31-41D8-A971-AF817550F3C4}" type="sibTrans" cxnId="{1AA0591A-EA52-4C62-AE02-B310390586B8}">
      <dgm:prSet/>
      <dgm:spPr/>
      <dgm:t>
        <a:bodyPr/>
        <a:lstStyle/>
        <a:p>
          <a:endParaRPr lang="en-US"/>
        </a:p>
      </dgm:t>
    </dgm:pt>
    <dgm:pt modelId="{2B57E7F6-C179-445A-B5BC-C37E2849E8A6}">
      <dgm:prSet phldrT="[Text]" custT="1"/>
      <dgm:spPr/>
      <dgm:t>
        <a:bodyPr/>
        <a:lstStyle/>
        <a:p>
          <a:r>
            <a:rPr lang="en-US" sz="1800" b="0" kern="1200" dirty="0" smtClean="0">
              <a:latin typeface="+mj-lt"/>
              <a:ea typeface="+mn-ea"/>
              <a:cs typeface="Arial" charset="0"/>
            </a:rPr>
            <a:t>Engineering</a:t>
          </a:r>
        </a:p>
      </dgm:t>
    </dgm:pt>
    <dgm:pt modelId="{5C2F6457-D962-4039-928C-28E6F099C14C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Finance</a:t>
          </a:r>
          <a:endParaRPr lang="en-US" sz="1800" b="0" kern="1200" dirty="0" smtClean="0">
            <a:latin typeface="+mj-lt"/>
            <a:ea typeface="+mn-ea"/>
            <a:cs typeface="Arial" charset="0"/>
          </a:endParaRPr>
        </a:p>
      </dgm:t>
    </dgm:pt>
    <dgm:pt modelId="{43E36C8A-61C2-44BE-96C3-1B0E4D39057B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Economic</a:t>
          </a:r>
          <a:endParaRPr lang="en-US" sz="1800" b="0" kern="1200" dirty="0" smtClean="0">
            <a:latin typeface="+mj-lt"/>
            <a:ea typeface="+mn-ea"/>
            <a:cs typeface="Arial" charset="0"/>
          </a:endParaRPr>
        </a:p>
      </dgm:t>
    </dgm:pt>
    <dgm:pt modelId="{C2276FE5-51BF-4951-818D-9F159E70402F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Industry</a:t>
          </a:r>
          <a:endParaRPr lang="en-US" sz="1800" b="0" kern="1200" dirty="0" smtClean="0">
            <a:latin typeface="+mj-lt"/>
            <a:ea typeface="+mn-ea"/>
            <a:cs typeface="Arial" charset="0"/>
          </a:endParaRPr>
        </a:p>
      </dgm:t>
    </dgm:pt>
    <dgm:pt modelId="{DF0A5024-75A4-49A0-9893-9A461F92747A}">
      <dgm:prSet phldrT="[Text]" custT="1"/>
      <dgm:spPr/>
      <dgm:t>
        <a:bodyPr/>
        <a:lstStyle/>
        <a:p>
          <a:r>
            <a:rPr lang="en-US" sz="2000" b="1" kern="1200" dirty="0" smtClean="0">
              <a:latin typeface="+mj-lt"/>
              <a:ea typeface="+mn-ea"/>
              <a:cs typeface="Arial" charset="0"/>
            </a:rPr>
            <a:t>5. Experts Database </a:t>
          </a:r>
        </a:p>
      </dgm:t>
    </dgm:pt>
    <dgm:pt modelId="{3554618E-1891-422C-BE0E-FEF222441181}" type="sibTrans" cxnId="{DA439331-94B7-4649-BDB6-C2A03B26BFD3}">
      <dgm:prSet/>
      <dgm:spPr/>
      <dgm:t>
        <a:bodyPr/>
        <a:lstStyle/>
        <a:p>
          <a:endParaRPr lang="en-US"/>
        </a:p>
      </dgm:t>
    </dgm:pt>
    <dgm:pt modelId="{F76E8A64-3F6B-473B-A521-AB574061C4F8}" type="parTrans" cxnId="{DA439331-94B7-4649-BDB6-C2A03B26BFD3}">
      <dgm:prSet/>
      <dgm:spPr/>
      <dgm:t>
        <a:bodyPr/>
        <a:lstStyle/>
        <a:p>
          <a:endParaRPr lang="en-US"/>
        </a:p>
      </dgm:t>
    </dgm:pt>
    <dgm:pt modelId="{CA00D090-6AE7-4ED5-B28F-7BC56A81F4D4}" type="sibTrans" cxnId="{57F3BC49-144F-40EB-A16F-3D570274907A}">
      <dgm:prSet/>
      <dgm:spPr/>
      <dgm:t>
        <a:bodyPr/>
        <a:lstStyle/>
        <a:p>
          <a:endParaRPr lang="en-US"/>
        </a:p>
      </dgm:t>
    </dgm:pt>
    <dgm:pt modelId="{06A89638-ACE0-48B8-85D5-9CD46B35BBDA}" type="parTrans" cxnId="{57F3BC49-144F-40EB-A16F-3D570274907A}">
      <dgm:prSet/>
      <dgm:spPr/>
      <dgm:t>
        <a:bodyPr/>
        <a:lstStyle/>
        <a:p>
          <a:endParaRPr lang="en-US"/>
        </a:p>
      </dgm:t>
    </dgm:pt>
    <dgm:pt modelId="{87EFC405-808B-40A6-9887-3AFD7FF4DAD6}" type="sibTrans" cxnId="{67379937-3F57-4F03-96EF-3F4043E7E2D7}">
      <dgm:prSet/>
      <dgm:spPr/>
      <dgm:t>
        <a:bodyPr/>
        <a:lstStyle/>
        <a:p>
          <a:endParaRPr lang="en-US"/>
        </a:p>
      </dgm:t>
    </dgm:pt>
    <dgm:pt modelId="{EC369946-E2F8-4106-A1FD-84B01EEBC6F0}" type="parTrans" cxnId="{67379937-3F57-4F03-96EF-3F4043E7E2D7}">
      <dgm:prSet/>
      <dgm:spPr/>
      <dgm:t>
        <a:bodyPr/>
        <a:lstStyle/>
        <a:p>
          <a:endParaRPr lang="en-US"/>
        </a:p>
      </dgm:t>
    </dgm:pt>
    <dgm:pt modelId="{339A9B70-0E31-4E23-B60E-3DAAD2DA4B26}" type="sibTrans" cxnId="{BED7CFEB-8734-48BF-90A1-CE2C2AEA8A23}">
      <dgm:prSet/>
      <dgm:spPr/>
      <dgm:t>
        <a:bodyPr/>
        <a:lstStyle/>
        <a:p>
          <a:endParaRPr lang="en-US"/>
        </a:p>
      </dgm:t>
    </dgm:pt>
    <dgm:pt modelId="{A9398657-0C1E-4EAB-AFC1-F4F6D9A20B44}" type="parTrans" cxnId="{BED7CFEB-8734-48BF-90A1-CE2C2AEA8A23}">
      <dgm:prSet/>
      <dgm:spPr/>
      <dgm:t>
        <a:bodyPr/>
        <a:lstStyle/>
        <a:p>
          <a:endParaRPr lang="en-US"/>
        </a:p>
      </dgm:t>
    </dgm:pt>
    <dgm:pt modelId="{662C76B0-5EB8-45FE-B502-CD89264F4D48}" type="sibTrans" cxnId="{75CE34D1-B4CA-4643-BCF9-EC402D79005B}">
      <dgm:prSet/>
      <dgm:spPr/>
      <dgm:t>
        <a:bodyPr/>
        <a:lstStyle/>
        <a:p>
          <a:endParaRPr lang="en-US"/>
        </a:p>
      </dgm:t>
    </dgm:pt>
    <dgm:pt modelId="{C7AA09C3-A3FA-401B-9E5F-116893B859A6}" type="parTrans" cxnId="{75CE34D1-B4CA-4643-BCF9-EC402D79005B}">
      <dgm:prSet/>
      <dgm:spPr/>
      <dgm:t>
        <a:bodyPr/>
        <a:lstStyle/>
        <a:p>
          <a:endParaRPr lang="en-US"/>
        </a:p>
      </dgm:t>
    </dgm:pt>
    <dgm:pt modelId="{2B2C4001-AA75-42E3-AFFA-0558F67838DD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Manpower 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794EC87E-57F6-4E47-BB61-FFFFC41AB213}" type="sibTrans" cxnId="{2D842FBC-E02E-40F2-A058-AEFB6CFC64DF}">
      <dgm:prSet/>
      <dgm:spPr/>
      <dgm:t>
        <a:bodyPr/>
        <a:lstStyle/>
        <a:p>
          <a:endParaRPr lang="en-US"/>
        </a:p>
      </dgm:t>
    </dgm:pt>
    <dgm:pt modelId="{980ABE93-A244-4086-85DB-8A45AE33597C}" type="parTrans" cxnId="{2D842FBC-E02E-40F2-A058-AEFB6CFC64DF}">
      <dgm:prSet/>
      <dgm:spPr/>
      <dgm:t>
        <a:bodyPr/>
        <a:lstStyle/>
        <a:p>
          <a:endParaRPr lang="en-US"/>
        </a:p>
      </dgm:t>
    </dgm:pt>
    <dgm:pt modelId="{DE192B78-F1A6-4B9C-8A7F-460A83D4C9B3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Product feature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9296469F-4756-441B-8045-2E98B8EE8B8B}" type="sibTrans" cxnId="{8FBA5B1D-D4D9-45AB-BB11-E028D37818CC}">
      <dgm:prSet/>
      <dgm:spPr/>
      <dgm:t>
        <a:bodyPr/>
        <a:lstStyle/>
        <a:p>
          <a:endParaRPr lang="en-US"/>
        </a:p>
      </dgm:t>
    </dgm:pt>
    <dgm:pt modelId="{4BA6631F-9EC1-4C6F-8CD5-1F09E4BBDE6D}" type="parTrans" cxnId="{8FBA5B1D-D4D9-45AB-BB11-E028D37818CC}">
      <dgm:prSet/>
      <dgm:spPr/>
      <dgm:t>
        <a:bodyPr/>
        <a:lstStyle/>
        <a:p>
          <a:endParaRPr lang="en-US"/>
        </a:p>
      </dgm:t>
    </dgm:pt>
    <dgm:pt modelId="{24786251-B991-41CE-BF1F-FF4AAEC42DDD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Capacity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AAC0AD69-0FF4-42EC-8FEE-82CD62C4AF55}" type="sibTrans" cxnId="{59D7F2D5-DCC5-4C27-9695-1A43537F4026}">
      <dgm:prSet/>
      <dgm:spPr/>
      <dgm:t>
        <a:bodyPr/>
        <a:lstStyle/>
        <a:p>
          <a:endParaRPr lang="en-US"/>
        </a:p>
      </dgm:t>
    </dgm:pt>
    <dgm:pt modelId="{2C1EA082-7E78-4665-91EB-70367D17FA48}" type="parTrans" cxnId="{59D7F2D5-DCC5-4C27-9695-1A43537F4026}">
      <dgm:prSet/>
      <dgm:spPr/>
      <dgm:t>
        <a:bodyPr/>
        <a:lstStyle/>
        <a:p>
          <a:endParaRPr lang="en-US"/>
        </a:p>
      </dgm:t>
    </dgm:pt>
    <dgm:pt modelId="{034BD1D3-38BD-4749-A6B9-66466FBB7688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Capital investment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0F5498B9-DDB8-4C7C-9467-4E4E4704C2D0}" type="sibTrans" cxnId="{67A30E7E-D686-44DE-9D91-FE329AE2DAA2}">
      <dgm:prSet/>
      <dgm:spPr/>
      <dgm:t>
        <a:bodyPr/>
        <a:lstStyle/>
        <a:p>
          <a:endParaRPr lang="en-US"/>
        </a:p>
      </dgm:t>
    </dgm:pt>
    <dgm:pt modelId="{C4265862-9F3C-4EB3-A0AE-03F975B0A6F2}" type="parTrans" cxnId="{67A30E7E-D686-44DE-9D91-FE329AE2DAA2}">
      <dgm:prSet/>
      <dgm:spPr/>
      <dgm:t>
        <a:bodyPr/>
        <a:lstStyle/>
        <a:p>
          <a:endParaRPr lang="en-US"/>
        </a:p>
      </dgm:t>
    </dgm:pt>
    <dgm:pt modelId="{48D2A998-AF8E-4056-8A57-502510B7AA6C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Market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10C4240A-F275-4CA9-9779-A97E709ED712}" type="sibTrans" cxnId="{5B68A2B4-C7B3-4269-909D-A9237FB20613}">
      <dgm:prSet/>
      <dgm:spPr/>
      <dgm:t>
        <a:bodyPr/>
        <a:lstStyle/>
        <a:p>
          <a:endParaRPr lang="en-US"/>
        </a:p>
      </dgm:t>
    </dgm:pt>
    <dgm:pt modelId="{A29653ED-7EDD-48A3-A338-552CFD48FCEB}" type="parTrans" cxnId="{5B68A2B4-C7B3-4269-909D-A9237FB20613}">
      <dgm:prSet/>
      <dgm:spPr/>
      <dgm:t>
        <a:bodyPr/>
        <a:lstStyle/>
        <a:p>
          <a:endParaRPr lang="en-US"/>
        </a:p>
      </dgm:t>
    </dgm:pt>
    <dgm:pt modelId="{05CEEF5D-8A68-47BB-8DBB-398C52DEE69B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Technology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902D94A0-DFDE-4AE7-9A40-EA61A632906D}" type="sibTrans" cxnId="{8338EFD1-4E99-4210-974B-80775C536452}">
      <dgm:prSet/>
      <dgm:spPr/>
      <dgm:t>
        <a:bodyPr/>
        <a:lstStyle/>
        <a:p>
          <a:endParaRPr lang="en-US"/>
        </a:p>
      </dgm:t>
    </dgm:pt>
    <dgm:pt modelId="{23B8CAED-CB7A-4507-84B6-66407E4C5C21}" type="parTrans" cxnId="{8338EFD1-4E99-4210-974B-80775C536452}">
      <dgm:prSet/>
      <dgm:spPr/>
      <dgm:t>
        <a:bodyPr/>
        <a:lstStyle/>
        <a:p>
          <a:endParaRPr lang="en-US"/>
        </a:p>
      </dgm:t>
    </dgm:pt>
    <dgm:pt modelId="{2843C399-2156-4C7D-AD98-A34A5913271E}">
      <dgm:prSet phldrT="[Text]" custT="1"/>
      <dgm:spPr/>
      <dgm:t>
        <a:bodyPr/>
        <a:lstStyle/>
        <a:p>
          <a:r>
            <a:rPr lang="en-US" sz="1800" b="0" kern="1200" smtClean="0">
              <a:latin typeface="+mj-lt"/>
              <a:ea typeface="+mn-ea"/>
              <a:cs typeface="Arial" charset="0"/>
            </a:rPr>
            <a:t>Raw material</a:t>
          </a:r>
          <a:endParaRPr lang="en-US" sz="1800" b="0" kern="1200" dirty="0">
            <a:latin typeface="+mj-lt"/>
            <a:ea typeface="+mn-ea"/>
            <a:cs typeface="Arial" charset="0"/>
          </a:endParaRPr>
        </a:p>
      </dgm:t>
    </dgm:pt>
    <dgm:pt modelId="{16F03184-31C1-4F98-8EFD-BED47F59AC91}" type="sibTrans" cxnId="{40F5A0E7-4289-419F-A09D-E5589EA0702A}">
      <dgm:prSet/>
      <dgm:spPr/>
      <dgm:t>
        <a:bodyPr/>
        <a:lstStyle/>
        <a:p>
          <a:endParaRPr lang="en-US"/>
        </a:p>
      </dgm:t>
    </dgm:pt>
    <dgm:pt modelId="{6FBFBFE9-6AE2-4136-A955-4644576A979D}" type="parTrans" cxnId="{40F5A0E7-4289-419F-A09D-E5589EA0702A}">
      <dgm:prSet/>
      <dgm:spPr/>
      <dgm:t>
        <a:bodyPr/>
        <a:lstStyle/>
        <a:p>
          <a:endParaRPr lang="en-US"/>
        </a:p>
      </dgm:t>
    </dgm:pt>
    <dgm:pt modelId="{EB77AE86-3E52-4A1D-B8C1-B359E2DA218D}">
      <dgm:prSet phldrT="[Text]" custT="1"/>
      <dgm:spPr/>
      <dgm:t>
        <a:bodyPr/>
        <a:lstStyle/>
        <a:p>
          <a:r>
            <a:rPr lang="en-US" sz="1800" kern="1200" dirty="0" smtClean="0"/>
            <a:t>Name &amp; Address</a:t>
          </a:r>
          <a:endParaRPr lang="en-US" sz="1800" b="0" kern="1200" dirty="0" smtClean="0">
            <a:latin typeface="+mj-lt"/>
            <a:ea typeface="+mn-ea"/>
            <a:cs typeface="Arial" charset="0"/>
          </a:endParaRPr>
        </a:p>
      </dgm:t>
    </dgm:pt>
    <dgm:pt modelId="{48B4CA4A-96BD-4C2B-B9C9-9F6230A233B4}" type="parTrans" cxnId="{1FCD93A0-4951-493F-A17E-F1093F6D232D}">
      <dgm:prSet/>
      <dgm:spPr/>
      <dgm:t>
        <a:bodyPr/>
        <a:lstStyle/>
        <a:p>
          <a:endParaRPr lang="en-US"/>
        </a:p>
      </dgm:t>
    </dgm:pt>
    <dgm:pt modelId="{3293B59A-CD0A-441F-BD05-3B2AB1BD6C9F}" type="sibTrans" cxnId="{1FCD93A0-4951-493F-A17E-F1093F6D232D}">
      <dgm:prSet/>
      <dgm:spPr/>
      <dgm:t>
        <a:bodyPr/>
        <a:lstStyle/>
        <a:p>
          <a:endParaRPr lang="en-US"/>
        </a:p>
      </dgm:t>
    </dgm:pt>
    <dgm:pt modelId="{BD36E7F7-6203-4FA5-A307-E031529097DF}">
      <dgm:prSet custT="1"/>
      <dgm:spPr/>
      <dgm:t>
        <a:bodyPr/>
        <a:lstStyle/>
        <a:p>
          <a:r>
            <a:rPr lang="en-US" sz="1800" kern="1200" dirty="0" smtClean="0"/>
            <a:t>Field of specialization </a:t>
          </a:r>
        </a:p>
      </dgm:t>
    </dgm:pt>
    <dgm:pt modelId="{3ECD023D-4090-4BE2-A58E-026BD8412E25}" type="parTrans" cxnId="{4A162A99-BF1E-4644-B892-7C2D8E33747C}">
      <dgm:prSet/>
      <dgm:spPr/>
      <dgm:t>
        <a:bodyPr/>
        <a:lstStyle/>
        <a:p>
          <a:endParaRPr lang="en-US"/>
        </a:p>
      </dgm:t>
    </dgm:pt>
    <dgm:pt modelId="{D703221C-1E16-452D-917D-2E9E4811AA3F}" type="sibTrans" cxnId="{4A162A99-BF1E-4644-B892-7C2D8E33747C}">
      <dgm:prSet/>
      <dgm:spPr/>
      <dgm:t>
        <a:bodyPr/>
        <a:lstStyle/>
        <a:p>
          <a:endParaRPr lang="en-US"/>
        </a:p>
      </dgm:t>
    </dgm:pt>
    <dgm:pt modelId="{68F779D1-1CAE-4132-BD5D-6679A7A81523}">
      <dgm:prSet custT="1"/>
      <dgm:spPr/>
      <dgm:t>
        <a:bodyPr/>
        <a:lstStyle/>
        <a:p>
          <a:r>
            <a:rPr lang="en-US" sz="1800" kern="1200" dirty="0" smtClean="0"/>
            <a:t>Education &amp; practical experience </a:t>
          </a:r>
        </a:p>
      </dgm:t>
    </dgm:pt>
    <dgm:pt modelId="{09C4F714-651F-4962-BE98-ED0C1961279F}" type="parTrans" cxnId="{A3779A14-3FE2-4E9B-9522-C0739B6500C2}">
      <dgm:prSet/>
      <dgm:spPr/>
      <dgm:t>
        <a:bodyPr/>
        <a:lstStyle/>
        <a:p>
          <a:endParaRPr lang="en-US"/>
        </a:p>
      </dgm:t>
    </dgm:pt>
    <dgm:pt modelId="{A9714D07-639A-4887-A001-FDF0A04C6881}" type="sibTrans" cxnId="{A3779A14-3FE2-4E9B-9522-C0739B6500C2}">
      <dgm:prSet/>
      <dgm:spPr/>
      <dgm:t>
        <a:bodyPr/>
        <a:lstStyle/>
        <a:p>
          <a:endParaRPr lang="en-US"/>
        </a:p>
      </dgm:t>
    </dgm:pt>
    <dgm:pt modelId="{A186FAF0-A19D-4AEA-A6A5-F67E9074ACCA}" type="pres">
      <dgm:prSet presAssocID="{5FFA0CE4-7252-4881-98EC-96C6BA60F7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7ADFF3-A9C4-4F1C-8803-6A38E3399530}" type="pres">
      <dgm:prSet presAssocID="{1EAFE78A-1E17-49D3-B7E8-0879FA3BBC21}" presName="composite" presStyleCnt="0"/>
      <dgm:spPr/>
    </dgm:pt>
    <dgm:pt modelId="{76F69368-047B-49F1-8BDB-B2E4408B444A}" type="pres">
      <dgm:prSet presAssocID="{1EAFE78A-1E17-49D3-B7E8-0879FA3BBC2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4D77F-E07C-4894-9206-4FD89E528AC4}" type="pres">
      <dgm:prSet presAssocID="{1EAFE78A-1E17-49D3-B7E8-0879FA3BBC21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F8A121-358C-4AC7-8BCA-B984E2B9A65F}" type="pres">
      <dgm:prSet presAssocID="{5A4E3469-BD31-41D8-A971-AF817550F3C4}" presName="space" presStyleCnt="0"/>
      <dgm:spPr/>
    </dgm:pt>
    <dgm:pt modelId="{B4B5C91D-DEA2-428D-B524-C8E8B588B8E9}" type="pres">
      <dgm:prSet presAssocID="{DF0A5024-75A4-49A0-9893-9A461F92747A}" presName="composite" presStyleCnt="0"/>
      <dgm:spPr/>
    </dgm:pt>
    <dgm:pt modelId="{624E0D60-8DEA-4A55-ABAC-EBEE241A554F}" type="pres">
      <dgm:prSet presAssocID="{DF0A5024-75A4-49A0-9893-9A461F92747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CAF69-73B0-4771-BAD6-AA240161C4AA}" type="pres">
      <dgm:prSet presAssocID="{DF0A5024-75A4-49A0-9893-9A461F92747A}" presName="desTx" presStyleLbl="alignAccFollowNode1" presStyleIdx="1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379937-3F57-4F03-96EF-3F4043E7E2D7}" srcId="{DF0A5024-75A4-49A0-9893-9A461F92747A}" destId="{5C2F6457-D962-4039-928C-28E6F099C14C}" srcOrd="2" destOrd="0" parTransId="{EC369946-E2F8-4106-A1FD-84B01EEBC6F0}" sibTransId="{87EFC405-808B-40A6-9887-3AFD7FF4DAD6}"/>
    <dgm:cxn modelId="{5B68A2B4-C7B3-4269-909D-A9237FB20613}" srcId="{1EAFE78A-1E17-49D3-B7E8-0879FA3BBC21}" destId="{48D2A998-AF8E-4056-8A57-502510B7AA6C}" srcOrd="2" destOrd="0" parTransId="{A29653ED-7EDD-48A3-A338-552CFD48FCEB}" sibTransId="{10C4240A-F275-4CA9-9779-A97E709ED712}"/>
    <dgm:cxn modelId="{8338EFD1-4E99-4210-974B-80775C536452}" srcId="{1EAFE78A-1E17-49D3-B7E8-0879FA3BBC21}" destId="{05CEEF5D-8A68-47BB-8DBB-398C52DEE69B}" srcOrd="1" destOrd="0" parTransId="{23B8CAED-CB7A-4507-84B6-66407E4C5C21}" sibTransId="{902D94A0-DFDE-4AE7-9A40-EA61A632906D}"/>
    <dgm:cxn modelId="{69113520-2A90-44ED-8345-CFB420E23EB5}" type="presOf" srcId="{68F779D1-1CAE-4132-BD5D-6679A7A81523}" destId="{DFACAF69-73B0-4771-BAD6-AA240161C4AA}" srcOrd="0" destOrd="6" presId="urn:microsoft.com/office/officeart/2005/8/layout/hList1"/>
    <dgm:cxn modelId="{60B0432D-6482-4E1C-B8D0-4F4AB80CA501}" type="presOf" srcId="{2B57E7F6-C179-445A-B5BC-C37E2849E8A6}" destId="{DFACAF69-73B0-4771-BAD6-AA240161C4AA}" srcOrd="0" destOrd="3" presId="urn:microsoft.com/office/officeart/2005/8/layout/hList1"/>
    <dgm:cxn modelId="{189E6336-242A-4E74-B501-E1EA55BC4357}" type="presOf" srcId="{2843C399-2156-4C7D-AD98-A34A5913271E}" destId="{AA74D77F-E07C-4894-9206-4FD89E528AC4}" srcOrd="0" destOrd="0" presId="urn:microsoft.com/office/officeart/2005/8/layout/hList1"/>
    <dgm:cxn modelId="{40F5A0E7-4289-419F-A09D-E5589EA0702A}" srcId="{1EAFE78A-1E17-49D3-B7E8-0879FA3BBC21}" destId="{2843C399-2156-4C7D-AD98-A34A5913271E}" srcOrd="0" destOrd="0" parTransId="{6FBFBFE9-6AE2-4136-A955-4644576A979D}" sibTransId="{16F03184-31C1-4F98-8EFD-BED47F59AC91}"/>
    <dgm:cxn modelId="{ACE22C80-3746-4404-A5E8-CF2E0250CAEA}" type="presOf" srcId="{48D2A998-AF8E-4056-8A57-502510B7AA6C}" destId="{AA74D77F-E07C-4894-9206-4FD89E528AC4}" srcOrd="0" destOrd="2" presId="urn:microsoft.com/office/officeart/2005/8/layout/hList1"/>
    <dgm:cxn modelId="{67A30E7E-D686-44DE-9D91-FE329AE2DAA2}" srcId="{1EAFE78A-1E17-49D3-B7E8-0879FA3BBC21}" destId="{034BD1D3-38BD-4749-A6B9-66466FBB7688}" srcOrd="3" destOrd="0" parTransId="{C4265862-9F3C-4EB3-A0AE-03F975B0A6F2}" sibTransId="{0F5498B9-DDB8-4C7C-9467-4E4E4704C2D0}"/>
    <dgm:cxn modelId="{57F3BC49-144F-40EB-A16F-3D570274907A}" srcId="{DF0A5024-75A4-49A0-9893-9A461F92747A}" destId="{2B57E7F6-C179-445A-B5BC-C37E2849E8A6}" srcOrd="3" destOrd="0" parTransId="{06A89638-ACE0-48B8-85D5-9CD46B35BBDA}" sibTransId="{CA00D090-6AE7-4ED5-B28F-7BC56A81F4D4}"/>
    <dgm:cxn modelId="{153BFD66-F525-49C8-89B1-AC2A3884AE27}" type="presOf" srcId="{BD36E7F7-6203-4FA5-A307-E031529097DF}" destId="{DFACAF69-73B0-4771-BAD6-AA240161C4AA}" srcOrd="0" destOrd="5" presId="urn:microsoft.com/office/officeart/2005/8/layout/hList1"/>
    <dgm:cxn modelId="{59D7F2D5-DCC5-4C27-9695-1A43537F4026}" srcId="{1EAFE78A-1E17-49D3-B7E8-0879FA3BBC21}" destId="{24786251-B991-41CE-BF1F-FF4AAEC42DDD}" srcOrd="4" destOrd="0" parTransId="{2C1EA082-7E78-4665-91EB-70367D17FA48}" sibTransId="{AAC0AD69-0FF4-42EC-8FEE-82CD62C4AF55}"/>
    <dgm:cxn modelId="{8FBA5B1D-D4D9-45AB-BB11-E028D37818CC}" srcId="{1EAFE78A-1E17-49D3-B7E8-0879FA3BBC21}" destId="{DE192B78-F1A6-4B9C-8A7F-460A83D4C9B3}" srcOrd="5" destOrd="0" parTransId="{4BA6631F-9EC1-4C6F-8CD5-1F09E4BBDE6D}" sibTransId="{9296469F-4756-441B-8045-2E98B8EE8B8B}"/>
    <dgm:cxn modelId="{66A4780F-E7FA-410D-8433-EF71D5A05891}" type="presOf" srcId="{034BD1D3-38BD-4749-A6B9-66466FBB7688}" destId="{AA74D77F-E07C-4894-9206-4FD89E528AC4}" srcOrd="0" destOrd="3" presId="urn:microsoft.com/office/officeart/2005/8/layout/hList1"/>
    <dgm:cxn modelId="{DC018C01-3D60-4164-88A7-7B76587A7CED}" type="presOf" srcId="{DE192B78-F1A6-4B9C-8A7F-460A83D4C9B3}" destId="{AA74D77F-E07C-4894-9206-4FD89E528AC4}" srcOrd="0" destOrd="5" presId="urn:microsoft.com/office/officeart/2005/8/layout/hList1"/>
    <dgm:cxn modelId="{F8354C4E-302D-429E-B39E-4A44972D0FE2}" type="presOf" srcId="{1EAFE78A-1E17-49D3-B7E8-0879FA3BBC21}" destId="{76F69368-047B-49F1-8BDB-B2E4408B444A}" srcOrd="0" destOrd="0" presId="urn:microsoft.com/office/officeart/2005/8/layout/hList1"/>
    <dgm:cxn modelId="{4A162A99-BF1E-4644-B892-7C2D8E33747C}" srcId="{DF0A5024-75A4-49A0-9893-9A461F92747A}" destId="{BD36E7F7-6203-4FA5-A307-E031529097DF}" srcOrd="5" destOrd="0" parTransId="{3ECD023D-4090-4BE2-A58E-026BD8412E25}" sibTransId="{D703221C-1E16-452D-917D-2E9E4811AA3F}"/>
    <dgm:cxn modelId="{DA439331-94B7-4649-BDB6-C2A03B26BFD3}" srcId="{5FFA0CE4-7252-4881-98EC-96C6BA60F7F8}" destId="{DF0A5024-75A4-49A0-9893-9A461F92747A}" srcOrd="1" destOrd="0" parTransId="{F76E8A64-3F6B-473B-A521-AB574061C4F8}" sibTransId="{3554618E-1891-422C-BE0E-FEF222441181}"/>
    <dgm:cxn modelId="{2D842FBC-E02E-40F2-A058-AEFB6CFC64DF}" srcId="{1EAFE78A-1E17-49D3-B7E8-0879FA3BBC21}" destId="{2B2C4001-AA75-42E3-AFFA-0558F67838DD}" srcOrd="6" destOrd="0" parTransId="{980ABE93-A244-4086-85DB-8A45AE33597C}" sibTransId="{794EC87E-57F6-4E47-BB61-FFFFC41AB213}"/>
    <dgm:cxn modelId="{0426E6B0-D6FA-43CC-B87D-3BE5005B9030}" type="presOf" srcId="{EB77AE86-3E52-4A1D-B8C1-B359E2DA218D}" destId="{DFACAF69-73B0-4771-BAD6-AA240161C4AA}" srcOrd="0" destOrd="4" presId="urn:microsoft.com/office/officeart/2005/8/layout/hList1"/>
    <dgm:cxn modelId="{0D60E5BB-04B5-49E6-8D0A-6BAE90B22CEF}" type="presOf" srcId="{24786251-B991-41CE-BF1F-FF4AAEC42DDD}" destId="{AA74D77F-E07C-4894-9206-4FD89E528AC4}" srcOrd="0" destOrd="4" presId="urn:microsoft.com/office/officeart/2005/8/layout/hList1"/>
    <dgm:cxn modelId="{7990B40D-30EF-4F30-9080-4FCEC2BBF79E}" type="presOf" srcId="{C2276FE5-51BF-4951-818D-9F159E70402F}" destId="{DFACAF69-73B0-4771-BAD6-AA240161C4AA}" srcOrd="0" destOrd="0" presId="urn:microsoft.com/office/officeart/2005/8/layout/hList1"/>
    <dgm:cxn modelId="{48B19F55-A302-4A68-815A-8C2501842282}" type="presOf" srcId="{DF0A5024-75A4-49A0-9893-9A461F92747A}" destId="{624E0D60-8DEA-4A55-ABAC-EBEE241A554F}" srcOrd="0" destOrd="0" presId="urn:microsoft.com/office/officeart/2005/8/layout/hList1"/>
    <dgm:cxn modelId="{1AA0591A-EA52-4C62-AE02-B310390586B8}" srcId="{5FFA0CE4-7252-4881-98EC-96C6BA60F7F8}" destId="{1EAFE78A-1E17-49D3-B7E8-0879FA3BBC21}" srcOrd="0" destOrd="0" parTransId="{5450B2A9-2B6D-4198-A973-21018B950F02}" sibTransId="{5A4E3469-BD31-41D8-A971-AF817550F3C4}"/>
    <dgm:cxn modelId="{BED7CFEB-8734-48BF-90A1-CE2C2AEA8A23}" srcId="{DF0A5024-75A4-49A0-9893-9A461F92747A}" destId="{43E36C8A-61C2-44BE-96C3-1B0E4D39057B}" srcOrd="1" destOrd="0" parTransId="{A9398657-0C1E-4EAB-AFC1-F4F6D9A20B44}" sibTransId="{339A9B70-0E31-4E23-B60E-3DAAD2DA4B26}"/>
    <dgm:cxn modelId="{8B3FA426-CC39-4C8D-A067-51FE65F34166}" type="presOf" srcId="{05CEEF5D-8A68-47BB-8DBB-398C52DEE69B}" destId="{AA74D77F-E07C-4894-9206-4FD89E528AC4}" srcOrd="0" destOrd="1" presId="urn:microsoft.com/office/officeart/2005/8/layout/hList1"/>
    <dgm:cxn modelId="{EC03F0A0-29E8-4855-A367-F1314ECF0ECC}" type="presOf" srcId="{2B2C4001-AA75-42E3-AFFA-0558F67838DD}" destId="{AA74D77F-E07C-4894-9206-4FD89E528AC4}" srcOrd="0" destOrd="6" presId="urn:microsoft.com/office/officeart/2005/8/layout/hList1"/>
    <dgm:cxn modelId="{1FCD93A0-4951-493F-A17E-F1093F6D232D}" srcId="{DF0A5024-75A4-49A0-9893-9A461F92747A}" destId="{EB77AE86-3E52-4A1D-B8C1-B359E2DA218D}" srcOrd="4" destOrd="0" parTransId="{48B4CA4A-96BD-4C2B-B9C9-9F6230A233B4}" sibTransId="{3293B59A-CD0A-441F-BD05-3B2AB1BD6C9F}"/>
    <dgm:cxn modelId="{75CE34D1-B4CA-4643-BCF9-EC402D79005B}" srcId="{DF0A5024-75A4-49A0-9893-9A461F92747A}" destId="{C2276FE5-51BF-4951-818D-9F159E70402F}" srcOrd="0" destOrd="0" parTransId="{C7AA09C3-A3FA-401B-9E5F-116893B859A6}" sibTransId="{662C76B0-5EB8-45FE-B502-CD89264F4D48}"/>
    <dgm:cxn modelId="{FD392505-2E58-408E-A19E-D844886EACA1}" type="presOf" srcId="{43E36C8A-61C2-44BE-96C3-1B0E4D39057B}" destId="{DFACAF69-73B0-4771-BAD6-AA240161C4AA}" srcOrd="0" destOrd="1" presId="urn:microsoft.com/office/officeart/2005/8/layout/hList1"/>
    <dgm:cxn modelId="{A3779A14-3FE2-4E9B-9522-C0739B6500C2}" srcId="{DF0A5024-75A4-49A0-9893-9A461F92747A}" destId="{68F779D1-1CAE-4132-BD5D-6679A7A81523}" srcOrd="6" destOrd="0" parTransId="{09C4F714-651F-4962-BE98-ED0C1961279F}" sibTransId="{A9714D07-639A-4887-A001-FDF0A04C6881}"/>
    <dgm:cxn modelId="{C351D818-DC77-4C70-8A8C-488426281937}" type="presOf" srcId="{5FFA0CE4-7252-4881-98EC-96C6BA60F7F8}" destId="{A186FAF0-A19D-4AEA-A6A5-F67E9074ACCA}" srcOrd="0" destOrd="0" presId="urn:microsoft.com/office/officeart/2005/8/layout/hList1"/>
    <dgm:cxn modelId="{B360AEE1-F586-4072-8320-4B4479238C83}" type="presOf" srcId="{5C2F6457-D962-4039-928C-28E6F099C14C}" destId="{DFACAF69-73B0-4771-BAD6-AA240161C4AA}" srcOrd="0" destOrd="2" presId="urn:microsoft.com/office/officeart/2005/8/layout/hList1"/>
    <dgm:cxn modelId="{CDB6EC61-F50D-4C27-B79D-7D4E26E6323B}" type="presParOf" srcId="{A186FAF0-A19D-4AEA-A6A5-F67E9074ACCA}" destId="{2D7ADFF3-A9C4-4F1C-8803-6A38E3399530}" srcOrd="0" destOrd="0" presId="urn:microsoft.com/office/officeart/2005/8/layout/hList1"/>
    <dgm:cxn modelId="{E8499665-A58A-4777-AF44-7AAAABF296C0}" type="presParOf" srcId="{2D7ADFF3-A9C4-4F1C-8803-6A38E3399530}" destId="{76F69368-047B-49F1-8BDB-B2E4408B444A}" srcOrd="0" destOrd="0" presId="urn:microsoft.com/office/officeart/2005/8/layout/hList1"/>
    <dgm:cxn modelId="{ED0BA4B9-DE35-4915-9EEF-5ADA69F22D5B}" type="presParOf" srcId="{2D7ADFF3-A9C4-4F1C-8803-6A38E3399530}" destId="{AA74D77F-E07C-4894-9206-4FD89E528AC4}" srcOrd="1" destOrd="0" presId="urn:microsoft.com/office/officeart/2005/8/layout/hList1"/>
    <dgm:cxn modelId="{8544B6FA-68CE-4817-8DA7-D7A4D1E068BF}" type="presParOf" srcId="{A186FAF0-A19D-4AEA-A6A5-F67E9074ACCA}" destId="{67F8A121-358C-4AC7-8BCA-B984E2B9A65F}" srcOrd="1" destOrd="0" presId="urn:microsoft.com/office/officeart/2005/8/layout/hList1"/>
    <dgm:cxn modelId="{A5AD48A7-C466-4F73-B3DF-DD6782B92CAA}" type="presParOf" srcId="{A186FAF0-A19D-4AEA-A6A5-F67E9074ACCA}" destId="{B4B5C91D-DEA2-428D-B524-C8E8B588B8E9}" srcOrd="2" destOrd="0" presId="urn:microsoft.com/office/officeart/2005/8/layout/hList1"/>
    <dgm:cxn modelId="{418484E0-574D-4204-BD02-7ECA4F84D6DD}" type="presParOf" srcId="{B4B5C91D-DEA2-428D-B524-C8E8B588B8E9}" destId="{624E0D60-8DEA-4A55-ABAC-EBEE241A554F}" srcOrd="0" destOrd="0" presId="urn:microsoft.com/office/officeart/2005/8/layout/hList1"/>
    <dgm:cxn modelId="{967A129A-A961-4F3E-B500-27F4B80E118D}" type="presParOf" srcId="{B4B5C91D-DEA2-428D-B524-C8E8B588B8E9}" destId="{DFACAF69-73B0-4771-BAD6-AA240161C4AA}" srcOrd="1" destOrd="0" presId="urn:microsoft.com/office/officeart/2005/8/layout/h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A74D4A-ADF4-40E6-9F2B-488E99282B2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66A561-A202-41D9-BE9B-FE3B4C131559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effectLst/>
              <a:latin typeface="Calibri" pitchFamily="34" charset="0"/>
            </a:rPr>
            <a:t>INVESTORS/ DEVELOPMENT AGENTS</a:t>
          </a:r>
          <a:endParaRPr lang="en-US" dirty="0">
            <a:solidFill>
              <a:schemeClr val="bg1"/>
            </a:solidFill>
            <a:effectLst/>
          </a:endParaRPr>
        </a:p>
      </dgm:t>
    </dgm:pt>
    <dgm:pt modelId="{51F1D14B-D39F-4339-8637-BB479643E69F}" type="parTrans" cxnId="{799708BE-803C-4A0E-8F84-B62ACC5950CB}">
      <dgm:prSet/>
      <dgm:spPr/>
      <dgm:t>
        <a:bodyPr/>
        <a:lstStyle/>
        <a:p>
          <a:endParaRPr lang="en-US"/>
        </a:p>
      </dgm:t>
    </dgm:pt>
    <dgm:pt modelId="{4D689ECD-EB86-45D3-8247-652C1789616E}" type="sibTrans" cxnId="{799708BE-803C-4A0E-8F84-B62ACC5950CB}">
      <dgm:prSet/>
      <dgm:spPr/>
      <dgm:t>
        <a:bodyPr/>
        <a:lstStyle/>
        <a:p>
          <a:endParaRPr lang="en-US"/>
        </a:p>
      </dgm:t>
    </dgm:pt>
    <dgm:pt modelId="{8CFB286A-D309-4575-885B-CB147DE6A33C}">
      <dgm:prSet phldrT="[Text]"/>
      <dgm:spPr/>
      <dgm:t>
        <a:bodyPr/>
        <a:lstStyle/>
        <a:p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Identifying of potential partners.</a:t>
          </a:r>
          <a:endParaRPr lang="en-US" dirty="0"/>
        </a:p>
      </dgm:t>
    </dgm:pt>
    <dgm:pt modelId="{6C6D30A1-A066-44F9-9D97-FB098460E921}" type="parTrans" cxnId="{1C76198D-EFDF-48C4-9E30-FBB442563D54}">
      <dgm:prSet/>
      <dgm:spPr/>
      <dgm:t>
        <a:bodyPr/>
        <a:lstStyle/>
        <a:p>
          <a:endParaRPr lang="en-US"/>
        </a:p>
      </dgm:t>
    </dgm:pt>
    <dgm:pt modelId="{D08D4DD1-D162-43DE-9C52-C11959780C12}" type="sibTrans" cxnId="{1C76198D-EFDF-48C4-9E30-FBB442563D54}">
      <dgm:prSet/>
      <dgm:spPr/>
      <dgm:t>
        <a:bodyPr/>
        <a:lstStyle/>
        <a:p>
          <a:endParaRPr lang="en-US"/>
        </a:p>
      </dgm:t>
    </dgm:pt>
    <dgm:pt modelId="{55A084AE-4CD5-4BE6-86CC-2B7D214E949F}">
      <dgm:prSet phldrT="[Text]"/>
      <dgm:spPr/>
      <dgm:t>
        <a:bodyPr/>
        <a:lstStyle/>
        <a:p>
          <a:r>
            <a:rPr lang="en-US" b="1" dirty="0" smtClean="0"/>
            <a:t>SUPPLIER</a:t>
          </a:r>
          <a:endParaRPr lang="en-US" b="1" dirty="0"/>
        </a:p>
      </dgm:t>
    </dgm:pt>
    <dgm:pt modelId="{57141128-21C5-40B8-8D82-1517C2B5DD52}" type="parTrans" cxnId="{393E6368-F848-409E-AAB2-A675E9422D9A}">
      <dgm:prSet/>
      <dgm:spPr/>
      <dgm:t>
        <a:bodyPr/>
        <a:lstStyle/>
        <a:p>
          <a:endParaRPr lang="en-US"/>
        </a:p>
      </dgm:t>
    </dgm:pt>
    <dgm:pt modelId="{C5E89D8F-2331-4CF7-8BC8-5417F640B5CD}" type="sibTrans" cxnId="{393E6368-F848-409E-AAB2-A675E9422D9A}">
      <dgm:prSet/>
      <dgm:spPr/>
      <dgm:t>
        <a:bodyPr/>
        <a:lstStyle/>
        <a:p>
          <a:endParaRPr lang="en-US"/>
        </a:p>
      </dgm:t>
    </dgm:pt>
    <dgm:pt modelId="{91846813-0D6B-4CF2-A512-0F87121D9BC4}">
      <dgm:prSet phldrT="[Text]"/>
      <dgm:spPr/>
      <dgm:t>
        <a:bodyPr/>
        <a:lstStyle/>
        <a:p>
          <a:r>
            <a:rPr lang="en-US" dirty="0" smtClean="0"/>
            <a:t>Strengthens their position in the Supply Chain:</a:t>
          </a:r>
          <a:endParaRPr lang="en-US" dirty="0"/>
        </a:p>
      </dgm:t>
    </dgm:pt>
    <dgm:pt modelId="{D4008105-9C3A-4031-B980-6A9D4512763A}" type="parTrans" cxnId="{26FD938E-E8B4-46BF-AB2C-4A2A04F46E0F}">
      <dgm:prSet/>
      <dgm:spPr/>
      <dgm:t>
        <a:bodyPr/>
        <a:lstStyle/>
        <a:p>
          <a:endParaRPr lang="en-US"/>
        </a:p>
      </dgm:t>
    </dgm:pt>
    <dgm:pt modelId="{C0CA44B8-D8AA-4397-B9AC-A526EBA67032}" type="sibTrans" cxnId="{26FD938E-E8B4-46BF-AB2C-4A2A04F46E0F}">
      <dgm:prSet/>
      <dgm:spPr/>
      <dgm:t>
        <a:bodyPr/>
        <a:lstStyle/>
        <a:p>
          <a:endParaRPr lang="en-US"/>
        </a:p>
      </dgm:t>
    </dgm:pt>
    <dgm:pt modelId="{374FFC28-F2A7-4468-919B-708E9425384B}">
      <dgm:prSet phldrT="[Text]"/>
      <dgm:spPr/>
      <dgm:t>
        <a:bodyPr/>
        <a:lstStyle/>
        <a:p>
          <a:r>
            <a:rPr lang="en-US" b="1" dirty="0" smtClean="0"/>
            <a:t>BUYER</a:t>
          </a:r>
          <a:endParaRPr lang="en-US" b="1" dirty="0"/>
        </a:p>
      </dgm:t>
    </dgm:pt>
    <dgm:pt modelId="{658F64DA-1D47-4146-BFDD-630A9F8BA564}" type="parTrans" cxnId="{917F1B58-42ED-4F27-B30B-10BB6C364BCD}">
      <dgm:prSet/>
      <dgm:spPr/>
      <dgm:t>
        <a:bodyPr/>
        <a:lstStyle/>
        <a:p>
          <a:endParaRPr lang="en-US"/>
        </a:p>
      </dgm:t>
    </dgm:pt>
    <dgm:pt modelId="{198AA655-A2C8-4C23-9DDD-6DF7EC2C650A}" type="sibTrans" cxnId="{917F1B58-42ED-4F27-B30B-10BB6C364BCD}">
      <dgm:prSet/>
      <dgm:spPr/>
      <dgm:t>
        <a:bodyPr/>
        <a:lstStyle/>
        <a:p>
          <a:endParaRPr lang="en-US"/>
        </a:p>
      </dgm:t>
    </dgm:pt>
    <dgm:pt modelId="{669D6D6D-B1E4-42B9-8E49-109F8C4B8304}">
      <dgm:prSet phldrT="[Text]"/>
      <dgm:spPr/>
      <dgm:t>
        <a:bodyPr/>
        <a:lstStyle/>
        <a:p>
          <a:r>
            <a:rPr lang="en-US" dirty="0" smtClean="0"/>
            <a:t>Broaden their supplier-base</a:t>
          </a:r>
          <a:endParaRPr lang="en-US" dirty="0"/>
        </a:p>
      </dgm:t>
    </dgm:pt>
    <dgm:pt modelId="{1F009132-A8FD-48C8-A8C2-4643AB5772C0}" type="parTrans" cxnId="{401FAD5C-4DEE-403B-A3C9-2DA7BB4A9D78}">
      <dgm:prSet/>
      <dgm:spPr/>
      <dgm:t>
        <a:bodyPr/>
        <a:lstStyle/>
        <a:p>
          <a:endParaRPr lang="en-US"/>
        </a:p>
      </dgm:t>
    </dgm:pt>
    <dgm:pt modelId="{30423898-8F9E-4734-9427-0635F1C18F97}" type="sibTrans" cxnId="{401FAD5C-4DEE-403B-A3C9-2DA7BB4A9D78}">
      <dgm:prSet/>
      <dgm:spPr/>
      <dgm:t>
        <a:bodyPr/>
        <a:lstStyle/>
        <a:p>
          <a:endParaRPr lang="en-US"/>
        </a:p>
      </dgm:t>
    </dgm:pt>
    <dgm:pt modelId="{27B96EED-A0EA-4E78-9922-807C2DE6FB94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Understanding of the sectors activities.</a:t>
          </a:r>
        </a:p>
      </dgm:t>
    </dgm:pt>
    <dgm:pt modelId="{AC6E0D3A-C545-495C-BB3A-3A5612639894}" type="parTrans" cxnId="{30F3629C-5053-4887-AA02-B0160013B4C2}">
      <dgm:prSet/>
      <dgm:spPr/>
      <dgm:t>
        <a:bodyPr/>
        <a:lstStyle/>
        <a:p>
          <a:endParaRPr lang="en-US"/>
        </a:p>
      </dgm:t>
    </dgm:pt>
    <dgm:pt modelId="{A8A39BE9-F062-4C20-ADA2-2F55B36E9C7A}" type="sibTrans" cxnId="{30F3629C-5053-4887-AA02-B0160013B4C2}">
      <dgm:prSet/>
      <dgm:spPr/>
      <dgm:t>
        <a:bodyPr/>
        <a:lstStyle/>
        <a:p>
          <a:endParaRPr lang="en-US"/>
        </a:p>
      </dgm:t>
    </dgm:pt>
    <dgm:pt modelId="{E0341B89-A1F1-4310-B960-029623DAE0C0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Identifying Supply gaps and opportunities.</a:t>
          </a:r>
        </a:p>
      </dgm:t>
    </dgm:pt>
    <dgm:pt modelId="{CAE70211-7239-44D2-8F7B-6B66B078EB29}" type="parTrans" cxnId="{C1DB3273-B2A6-486E-981A-BFB2B111FE03}">
      <dgm:prSet/>
      <dgm:spPr/>
      <dgm:t>
        <a:bodyPr/>
        <a:lstStyle/>
        <a:p>
          <a:endParaRPr lang="en-US"/>
        </a:p>
      </dgm:t>
    </dgm:pt>
    <dgm:pt modelId="{EB3C0FA8-F336-42BC-8C2B-279B7091460C}" type="sibTrans" cxnId="{C1DB3273-B2A6-486E-981A-BFB2B111FE03}">
      <dgm:prSet/>
      <dgm:spPr/>
      <dgm:t>
        <a:bodyPr/>
        <a:lstStyle/>
        <a:p>
          <a:endParaRPr lang="en-US"/>
        </a:p>
      </dgm:t>
    </dgm:pt>
    <dgm:pt modelId="{9E1CEA41-E49C-4B94-94D4-A8D063F7EF76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Strengthening the industrial linkages.</a:t>
          </a:r>
        </a:p>
      </dgm:t>
    </dgm:pt>
    <dgm:pt modelId="{B431D89C-E78C-4A7B-944C-EEBBDCE16673}" type="parTrans" cxnId="{A15C7405-28A3-42A3-AAA9-02095FB5EF4C}">
      <dgm:prSet/>
      <dgm:spPr/>
      <dgm:t>
        <a:bodyPr/>
        <a:lstStyle/>
        <a:p>
          <a:endParaRPr lang="en-US"/>
        </a:p>
      </dgm:t>
    </dgm:pt>
    <dgm:pt modelId="{FF5865A9-D741-4CD0-85E8-4C17F3CB9FD0}" type="sibTrans" cxnId="{A15C7405-28A3-42A3-AAA9-02095FB5EF4C}">
      <dgm:prSet/>
      <dgm:spPr/>
      <dgm:t>
        <a:bodyPr/>
        <a:lstStyle/>
        <a:p>
          <a:endParaRPr lang="en-US"/>
        </a:p>
      </dgm:t>
    </dgm:pt>
    <dgm:pt modelId="{C9185DBF-ACD9-455D-80FF-2F21425724FF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Increasing the manufacturing output </a:t>
          </a:r>
        </a:p>
      </dgm:t>
    </dgm:pt>
    <dgm:pt modelId="{966DF2B8-04DF-4C6B-BD55-0D8EEB163A9D}" type="parTrans" cxnId="{34EC4A39-A264-4583-8FCD-2F090A341D57}">
      <dgm:prSet/>
      <dgm:spPr/>
      <dgm:t>
        <a:bodyPr/>
        <a:lstStyle/>
        <a:p>
          <a:endParaRPr lang="en-US"/>
        </a:p>
      </dgm:t>
    </dgm:pt>
    <dgm:pt modelId="{38F037E0-8081-430E-9E38-B4BA20DDC742}" type="sibTrans" cxnId="{34EC4A39-A264-4583-8FCD-2F090A341D57}">
      <dgm:prSet/>
      <dgm:spPr/>
      <dgm:t>
        <a:bodyPr/>
        <a:lstStyle/>
        <a:p>
          <a:endParaRPr lang="en-US"/>
        </a:p>
      </dgm:t>
    </dgm:pt>
    <dgm:pt modelId="{8B431395-D112-4F78-9CF3-1BD044749BC1}">
      <dgm:prSet/>
      <dgm:spPr/>
      <dgm:t>
        <a:bodyPr/>
        <a:lstStyle/>
        <a:p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Identifying sector priorities </a:t>
          </a:r>
        </a:p>
      </dgm:t>
    </dgm:pt>
    <dgm:pt modelId="{35165A13-DB26-46CB-849E-53D99A2EE6D8}" type="parTrans" cxnId="{C99E5A0E-8DFA-4D53-9FED-13A27551F417}">
      <dgm:prSet/>
      <dgm:spPr/>
      <dgm:t>
        <a:bodyPr/>
        <a:lstStyle/>
        <a:p>
          <a:endParaRPr lang="en-US"/>
        </a:p>
      </dgm:t>
    </dgm:pt>
    <dgm:pt modelId="{D4C2E9E5-E385-4316-A07A-8DB23E9F670D}" type="sibTrans" cxnId="{C99E5A0E-8DFA-4D53-9FED-13A27551F417}">
      <dgm:prSet/>
      <dgm:spPr/>
      <dgm:t>
        <a:bodyPr/>
        <a:lstStyle/>
        <a:p>
          <a:endParaRPr lang="en-US"/>
        </a:p>
      </dgm:t>
    </dgm:pt>
    <dgm:pt modelId="{80F4A132-800C-456D-AAD9-A14DFA6EDC09}">
      <dgm:prSet/>
      <dgm:spPr/>
      <dgm:t>
        <a:bodyPr/>
        <a:lstStyle/>
        <a:p>
          <a:r>
            <a:rPr lang="en-US" dirty="0" smtClean="0"/>
            <a:t>Capitalize on their strengths/Reduce their weaknesses.</a:t>
          </a:r>
        </a:p>
      </dgm:t>
    </dgm:pt>
    <dgm:pt modelId="{C6896538-FAA1-404D-BA2F-4F42AA137005}" type="parTrans" cxnId="{ECAEA396-F166-49B7-8697-79F02D841AFB}">
      <dgm:prSet/>
      <dgm:spPr/>
      <dgm:t>
        <a:bodyPr/>
        <a:lstStyle/>
        <a:p>
          <a:endParaRPr lang="en-US"/>
        </a:p>
      </dgm:t>
    </dgm:pt>
    <dgm:pt modelId="{99A9C5EA-8244-44E8-AB1E-BDE022F37A99}" type="sibTrans" cxnId="{ECAEA396-F166-49B7-8697-79F02D841AFB}">
      <dgm:prSet/>
      <dgm:spPr/>
      <dgm:t>
        <a:bodyPr/>
        <a:lstStyle/>
        <a:p>
          <a:endParaRPr lang="en-US"/>
        </a:p>
      </dgm:t>
    </dgm:pt>
    <dgm:pt modelId="{480A24D8-308E-4E97-B68F-A751A55501A4}">
      <dgm:prSet/>
      <dgm:spPr/>
      <dgm:t>
        <a:bodyPr/>
        <a:lstStyle/>
        <a:p>
          <a:r>
            <a:rPr lang="en-US" dirty="0" smtClean="0"/>
            <a:t>Access to regional &amp; international markets. </a:t>
          </a:r>
        </a:p>
      </dgm:t>
    </dgm:pt>
    <dgm:pt modelId="{ACBC4EDE-6576-4833-96D6-684479B0F273}" type="parTrans" cxnId="{199DA3D0-FFC5-4433-B9CB-7393C131182D}">
      <dgm:prSet/>
      <dgm:spPr/>
      <dgm:t>
        <a:bodyPr/>
        <a:lstStyle/>
        <a:p>
          <a:endParaRPr lang="en-US"/>
        </a:p>
      </dgm:t>
    </dgm:pt>
    <dgm:pt modelId="{6102D0C6-0956-4EC6-8F18-6C0CA2642B7E}" type="sibTrans" cxnId="{199DA3D0-FFC5-4433-B9CB-7393C131182D}">
      <dgm:prSet/>
      <dgm:spPr/>
      <dgm:t>
        <a:bodyPr/>
        <a:lstStyle/>
        <a:p>
          <a:endParaRPr lang="en-US"/>
        </a:p>
      </dgm:t>
    </dgm:pt>
    <dgm:pt modelId="{226FBDA9-C33B-43EB-B269-D463BCB4D834}">
      <dgm:prSet/>
      <dgm:spPr/>
      <dgm:t>
        <a:bodyPr/>
        <a:lstStyle/>
        <a:p>
          <a:r>
            <a:rPr lang="en-US" dirty="0" smtClean="0"/>
            <a:t>Powerful tool to understand your industry by global buyers</a:t>
          </a:r>
        </a:p>
      </dgm:t>
    </dgm:pt>
    <dgm:pt modelId="{233C0B9E-8773-436C-8426-600BF6583358}" type="parTrans" cxnId="{6733690E-A301-43C6-8D1B-328D20DFD642}">
      <dgm:prSet/>
      <dgm:spPr/>
      <dgm:t>
        <a:bodyPr/>
        <a:lstStyle/>
        <a:p>
          <a:endParaRPr lang="en-US"/>
        </a:p>
      </dgm:t>
    </dgm:pt>
    <dgm:pt modelId="{20204445-CE06-422C-9FA7-DC1B31CF2FBC}" type="sibTrans" cxnId="{6733690E-A301-43C6-8D1B-328D20DFD642}">
      <dgm:prSet/>
      <dgm:spPr/>
      <dgm:t>
        <a:bodyPr/>
        <a:lstStyle/>
        <a:p>
          <a:endParaRPr lang="en-US"/>
        </a:p>
      </dgm:t>
    </dgm:pt>
    <dgm:pt modelId="{42CBDAAA-45EB-456D-B2B7-A1F8BAB2234D}">
      <dgm:prSet/>
      <dgm:spPr/>
      <dgm:t>
        <a:bodyPr/>
        <a:lstStyle/>
        <a:p>
          <a:r>
            <a:rPr lang="en-US" dirty="0" smtClean="0"/>
            <a:t>Assist in finding right Match for business promotion</a:t>
          </a:r>
        </a:p>
      </dgm:t>
    </dgm:pt>
    <dgm:pt modelId="{46A6D99E-742D-473A-A242-514A49EE34FB}" type="parTrans" cxnId="{6FA1482E-5996-4DD7-8E05-57A785F32206}">
      <dgm:prSet/>
      <dgm:spPr/>
      <dgm:t>
        <a:bodyPr/>
        <a:lstStyle/>
        <a:p>
          <a:endParaRPr lang="en-US"/>
        </a:p>
      </dgm:t>
    </dgm:pt>
    <dgm:pt modelId="{41D99D43-3F50-4656-A027-C532FA873344}" type="sibTrans" cxnId="{6FA1482E-5996-4DD7-8E05-57A785F32206}">
      <dgm:prSet/>
      <dgm:spPr/>
      <dgm:t>
        <a:bodyPr/>
        <a:lstStyle/>
        <a:p>
          <a:endParaRPr lang="en-US"/>
        </a:p>
      </dgm:t>
    </dgm:pt>
    <dgm:pt modelId="{DF14FC18-40EB-4F4E-9701-A68E684D47E2}">
      <dgm:prSet/>
      <dgm:spPr/>
      <dgm:t>
        <a:bodyPr/>
        <a:lstStyle/>
        <a:p>
          <a:r>
            <a:rPr lang="en-US" dirty="0" smtClean="0"/>
            <a:t>Participating in upgrading their supplier</a:t>
          </a:r>
        </a:p>
      </dgm:t>
    </dgm:pt>
    <dgm:pt modelId="{03D28C6E-292E-4751-B5CD-22FC0D33C094}" type="parTrans" cxnId="{C03F5A18-F303-42BF-B333-82AC80FB3E4D}">
      <dgm:prSet/>
      <dgm:spPr/>
      <dgm:t>
        <a:bodyPr/>
        <a:lstStyle/>
        <a:p>
          <a:endParaRPr lang="en-US"/>
        </a:p>
      </dgm:t>
    </dgm:pt>
    <dgm:pt modelId="{ACDF8436-022B-46DD-992C-691BCE073C18}" type="sibTrans" cxnId="{C03F5A18-F303-42BF-B333-82AC80FB3E4D}">
      <dgm:prSet/>
      <dgm:spPr/>
      <dgm:t>
        <a:bodyPr/>
        <a:lstStyle/>
        <a:p>
          <a:endParaRPr lang="en-US"/>
        </a:p>
      </dgm:t>
    </dgm:pt>
    <dgm:pt modelId="{76C38AC5-ACDF-449B-9E1B-B951E68C7101}">
      <dgm:prSet/>
      <dgm:spPr/>
      <dgm:t>
        <a:bodyPr/>
        <a:lstStyle/>
        <a:p>
          <a:r>
            <a:rPr lang="en-US" dirty="0" smtClean="0"/>
            <a:t>Reduce the lead time for supplier identification and selection</a:t>
          </a:r>
        </a:p>
      </dgm:t>
    </dgm:pt>
    <dgm:pt modelId="{1A817FA7-8D66-4495-9531-030090D03A0D}" type="parTrans" cxnId="{C9BBBC03-4176-4990-9328-17C7F9B5C9A8}">
      <dgm:prSet/>
      <dgm:spPr/>
      <dgm:t>
        <a:bodyPr/>
        <a:lstStyle/>
        <a:p>
          <a:endParaRPr lang="en-US"/>
        </a:p>
      </dgm:t>
    </dgm:pt>
    <dgm:pt modelId="{FA73D3E5-944A-42DF-B208-64F3D3D33F8B}" type="sibTrans" cxnId="{C9BBBC03-4176-4990-9328-17C7F9B5C9A8}">
      <dgm:prSet/>
      <dgm:spPr/>
      <dgm:t>
        <a:bodyPr/>
        <a:lstStyle/>
        <a:p>
          <a:endParaRPr lang="en-US"/>
        </a:p>
      </dgm:t>
    </dgm:pt>
    <dgm:pt modelId="{743EA5DC-89BE-44DD-BE26-C89EE699897B}">
      <dgm:prSet/>
      <dgm:spPr/>
      <dgm:t>
        <a:bodyPr/>
        <a:lstStyle/>
        <a:p>
          <a:r>
            <a:rPr lang="en-US" dirty="0" smtClean="0"/>
            <a:t>Ensuring high quality and reasonable prices</a:t>
          </a:r>
        </a:p>
      </dgm:t>
    </dgm:pt>
    <dgm:pt modelId="{054471DD-B856-41DB-ABA5-9EB95B3B4DE3}" type="parTrans" cxnId="{2550175E-059C-4DB3-AADF-2BBB21907722}">
      <dgm:prSet/>
      <dgm:spPr/>
      <dgm:t>
        <a:bodyPr/>
        <a:lstStyle/>
        <a:p>
          <a:endParaRPr lang="en-US"/>
        </a:p>
      </dgm:t>
    </dgm:pt>
    <dgm:pt modelId="{C2790E9D-0FAE-408D-BFBA-2163078BAB38}" type="sibTrans" cxnId="{2550175E-059C-4DB3-AADF-2BBB21907722}">
      <dgm:prSet/>
      <dgm:spPr/>
      <dgm:t>
        <a:bodyPr/>
        <a:lstStyle/>
        <a:p>
          <a:endParaRPr lang="en-US"/>
        </a:p>
      </dgm:t>
    </dgm:pt>
    <dgm:pt modelId="{CD28C470-A22E-4D08-AFB0-4C5FC8DA2CF1}" type="pres">
      <dgm:prSet presAssocID="{E6A74D4A-ADF4-40E6-9F2B-488E99282B2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F88C98-F6F5-4F91-ADB9-741E93CE09C5}" type="pres">
      <dgm:prSet presAssocID="{5466A561-A202-41D9-BE9B-FE3B4C131559}" presName="composite" presStyleCnt="0"/>
      <dgm:spPr/>
    </dgm:pt>
    <dgm:pt modelId="{D9BAEC19-C6AB-4024-B8F8-2F5DD3E16FD2}" type="pres">
      <dgm:prSet presAssocID="{5466A561-A202-41D9-BE9B-FE3B4C13155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F99E1F-8F75-4168-92DF-06BD3DEA01C7}" type="pres">
      <dgm:prSet presAssocID="{5466A561-A202-41D9-BE9B-FE3B4C13155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837990-EDDF-4D54-95BB-A76955FCE71A}" type="pres">
      <dgm:prSet presAssocID="{4D689ECD-EB86-45D3-8247-652C1789616E}" presName="space" presStyleCnt="0"/>
      <dgm:spPr/>
    </dgm:pt>
    <dgm:pt modelId="{4FB99A19-5EE8-41E6-9B33-3008BB746240}" type="pres">
      <dgm:prSet presAssocID="{55A084AE-4CD5-4BE6-86CC-2B7D214E949F}" presName="composite" presStyleCnt="0"/>
      <dgm:spPr/>
    </dgm:pt>
    <dgm:pt modelId="{DF5CE017-DEB1-405B-AB1E-AE79741A0B92}" type="pres">
      <dgm:prSet presAssocID="{55A084AE-4CD5-4BE6-86CC-2B7D214E949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CD0297-C52A-4CB4-B056-76211DFB557E}" type="pres">
      <dgm:prSet presAssocID="{55A084AE-4CD5-4BE6-86CC-2B7D214E949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E8194-F3F5-4D17-8261-6DE29797D6AF}" type="pres">
      <dgm:prSet presAssocID="{C5E89D8F-2331-4CF7-8BC8-5417F640B5CD}" presName="space" presStyleCnt="0"/>
      <dgm:spPr/>
    </dgm:pt>
    <dgm:pt modelId="{110253C4-4CA3-4E9E-AF0B-CC7F53129DCE}" type="pres">
      <dgm:prSet presAssocID="{374FFC28-F2A7-4468-919B-708E9425384B}" presName="composite" presStyleCnt="0"/>
      <dgm:spPr/>
    </dgm:pt>
    <dgm:pt modelId="{BF870166-C53D-43AD-89FD-553035C64A56}" type="pres">
      <dgm:prSet presAssocID="{374FFC28-F2A7-4468-919B-708E9425384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75683-AF5C-45BD-801C-855FD300E4E6}" type="pres">
      <dgm:prSet presAssocID="{374FFC28-F2A7-4468-919B-708E9425384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9DA3D0-FFC5-4433-B9CB-7393C131182D}" srcId="{55A084AE-4CD5-4BE6-86CC-2B7D214E949F}" destId="{480A24D8-308E-4E97-B68F-A751A55501A4}" srcOrd="2" destOrd="0" parTransId="{ACBC4EDE-6576-4833-96D6-684479B0F273}" sibTransId="{6102D0C6-0956-4EC6-8F18-6C0CA2642B7E}"/>
    <dgm:cxn modelId="{5ACE6B68-54C3-4903-8612-369AE7707C4C}" type="presOf" srcId="{91846813-0D6B-4CF2-A512-0F87121D9BC4}" destId="{2ECD0297-C52A-4CB4-B056-76211DFB557E}" srcOrd="0" destOrd="0" presId="urn:microsoft.com/office/officeart/2005/8/layout/hList1"/>
    <dgm:cxn modelId="{26FD938E-E8B4-46BF-AB2C-4A2A04F46E0F}" srcId="{55A084AE-4CD5-4BE6-86CC-2B7D214E949F}" destId="{91846813-0D6B-4CF2-A512-0F87121D9BC4}" srcOrd="0" destOrd="0" parTransId="{D4008105-9C3A-4031-B980-6A9D4512763A}" sibTransId="{C0CA44B8-D8AA-4397-B9AC-A526EBA67032}"/>
    <dgm:cxn modelId="{CDE12BCB-4F6C-4E6D-991D-0D66F734A346}" type="presOf" srcId="{9E1CEA41-E49C-4B94-94D4-A8D063F7EF76}" destId="{A0F99E1F-8F75-4168-92DF-06BD3DEA01C7}" srcOrd="0" destOrd="3" presId="urn:microsoft.com/office/officeart/2005/8/layout/hList1"/>
    <dgm:cxn modelId="{9B77708B-C230-48A5-B426-F01C3BF68C87}" type="presOf" srcId="{55A084AE-4CD5-4BE6-86CC-2B7D214E949F}" destId="{DF5CE017-DEB1-405B-AB1E-AE79741A0B92}" srcOrd="0" destOrd="0" presId="urn:microsoft.com/office/officeart/2005/8/layout/hList1"/>
    <dgm:cxn modelId="{C1DB3273-B2A6-486E-981A-BFB2B111FE03}" srcId="{5466A561-A202-41D9-BE9B-FE3B4C131559}" destId="{E0341B89-A1F1-4310-B960-029623DAE0C0}" srcOrd="2" destOrd="0" parTransId="{CAE70211-7239-44D2-8F7B-6B66B078EB29}" sibTransId="{EB3C0FA8-F336-42BC-8C2B-279B7091460C}"/>
    <dgm:cxn modelId="{D5468D18-6C21-47FF-99B9-FA316AE139F9}" type="presOf" srcId="{5466A561-A202-41D9-BE9B-FE3B4C131559}" destId="{D9BAEC19-C6AB-4024-B8F8-2F5DD3E16FD2}" srcOrd="0" destOrd="0" presId="urn:microsoft.com/office/officeart/2005/8/layout/hList1"/>
    <dgm:cxn modelId="{3733EA55-BC27-4E78-A9D3-BD26B0E1F6A9}" type="presOf" srcId="{DF14FC18-40EB-4F4E-9701-A68E684D47E2}" destId="{8A875683-AF5C-45BD-801C-855FD300E4E6}" srcOrd="0" destOrd="1" presId="urn:microsoft.com/office/officeart/2005/8/layout/hList1"/>
    <dgm:cxn modelId="{C99E5A0E-8DFA-4D53-9FED-13A27551F417}" srcId="{5466A561-A202-41D9-BE9B-FE3B4C131559}" destId="{8B431395-D112-4F78-9CF3-1BD044749BC1}" srcOrd="5" destOrd="0" parTransId="{35165A13-DB26-46CB-849E-53D99A2EE6D8}" sibTransId="{D4C2E9E5-E385-4316-A07A-8DB23E9F670D}"/>
    <dgm:cxn modelId="{4819A629-60CB-4F61-8A85-ED2D21B49C07}" type="presOf" srcId="{27B96EED-A0EA-4E78-9922-807C2DE6FB94}" destId="{A0F99E1F-8F75-4168-92DF-06BD3DEA01C7}" srcOrd="0" destOrd="1" presId="urn:microsoft.com/office/officeart/2005/8/layout/hList1"/>
    <dgm:cxn modelId="{B38DDEA8-3FD1-4477-935C-BA76A9607022}" type="presOf" srcId="{C9185DBF-ACD9-455D-80FF-2F21425724FF}" destId="{A0F99E1F-8F75-4168-92DF-06BD3DEA01C7}" srcOrd="0" destOrd="4" presId="urn:microsoft.com/office/officeart/2005/8/layout/hList1"/>
    <dgm:cxn modelId="{0B9F7FDC-D55A-4DF1-9AD1-A97CAF4F3CC1}" type="presOf" srcId="{669D6D6D-B1E4-42B9-8E49-109F8C4B8304}" destId="{8A875683-AF5C-45BD-801C-855FD300E4E6}" srcOrd="0" destOrd="0" presId="urn:microsoft.com/office/officeart/2005/8/layout/hList1"/>
    <dgm:cxn modelId="{91D949C5-83FC-4E27-83AF-E8486A5FE9C4}" type="presOf" srcId="{480A24D8-308E-4E97-B68F-A751A55501A4}" destId="{2ECD0297-C52A-4CB4-B056-76211DFB557E}" srcOrd="0" destOrd="2" presId="urn:microsoft.com/office/officeart/2005/8/layout/hList1"/>
    <dgm:cxn modelId="{401FAD5C-4DEE-403B-A3C9-2DA7BB4A9D78}" srcId="{374FFC28-F2A7-4468-919B-708E9425384B}" destId="{669D6D6D-B1E4-42B9-8E49-109F8C4B8304}" srcOrd="0" destOrd="0" parTransId="{1F009132-A8FD-48C8-A8C2-4643AB5772C0}" sibTransId="{30423898-8F9E-4734-9427-0635F1C18F97}"/>
    <dgm:cxn modelId="{146B2E57-6EE9-4D2E-AB87-240BAE497CC0}" type="presOf" srcId="{76C38AC5-ACDF-449B-9E1B-B951E68C7101}" destId="{8A875683-AF5C-45BD-801C-855FD300E4E6}" srcOrd="0" destOrd="2" presId="urn:microsoft.com/office/officeart/2005/8/layout/hList1"/>
    <dgm:cxn modelId="{799708BE-803C-4A0E-8F84-B62ACC5950CB}" srcId="{E6A74D4A-ADF4-40E6-9F2B-488E99282B25}" destId="{5466A561-A202-41D9-BE9B-FE3B4C131559}" srcOrd="0" destOrd="0" parTransId="{51F1D14B-D39F-4339-8637-BB479643E69F}" sibTransId="{4D689ECD-EB86-45D3-8247-652C1789616E}"/>
    <dgm:cxn modelId="{ECAEA396-F166-49B7-8697-79F02D841AFB}" srcId="{55A084AE-4CD5-4BE6-86CC-2B7D214E949F}" destId="{80F4A132-800C-456D-AAD9-A14DFA6EDC09}" srcOrd="1" destOrd="0" parTransId="{C6896538-FAA1-404D-BA2F-4F42AA137005}" sibTransId="{99A9C5EA-8244-44E8-AB1E-BDE022F37A99}"/>
    <dgm:cxn modelId="{393E6368-F848-409E-AAB2-A675E9422D9A}" srcId="{E6A74D4A-ADF4-40E6-9F2B-488E99282B25}" destId="{55A084AE-4CD5-4BE6-86CC-2B7D214E949F}" srcOrd="1" destOrd="0" parTransId="{57141128-21C5-40B8-8D82-1517C2B5DD52}" sibTransId="{C5E89D8F-2331-4CF7-8BC8-5417F640B5CD}"/>
    <dgm:cxn modelId="{231CA112-0817-4358-8A5E-969A2D7F7D88}" type="presOf" srcId="{8CFB286A-D309-4575-885B-CB147DE6A33C}" destId="{A0F99E1F-8F75-4168-92DF-06BD3DEA01C7}" srcOrd="0" destOrd="0" presId="urn:microsoft.com/office/officeart/2005/8/layout/hList1"/>
    <dgm:cxn modelId="{1C76198D-EFDF-48C4-9E30-FBB442563D54}" srcId="{5466A561-A202-41D9-BE9B-FE3B4C131559}" destId="{8CFB286A-D309-4575-885B-CB147DE6A33C}" srcOrd="0" destOrd="0" parTransId="{6C6D30A1-A066-44F9-9D97-FB098460E921}" sibTransId="{D08D4DD1-D162-43DE-9C52-C11959780C12}"/>
    <dgm:cxn modelId="{E1F92218-070D-4080-824C-21F455D83F50}" type="presOf" srcId="{E6A74D4A-ADF4-40E6-9F2B-488E99282B25}" destId="{CD28C470-A22E-4D08-AFB0-4C5FC8DA2CF1}" srcOrd="0" destOrd="0" presId="urn:microsoft.com/office/officeart/2005/8/layout/hList1"/>
    <dgm:cxn modelId="{37082A90-DAB7-444F-8C3B-3C30D2ECB5A9}" type="presOf" srcId="{8B431395-D112-4F78-9CF3-1BD044749BC1}" destId="{A0F99E1F-8F75-4168-92DF-06BD3DEA01C7}" srcOrd="0" destOrd="5" presId="urn:microsoft.com/office/officeart/2005/8/layout/hList1"/>
    <dgm:cxn modelId="{6FA1482E-5996-4DD7-8E05-57A785F32206}" srcId="{55A084AE-4CD5-4BE6-86CC-2B7D214E949F}" destId="{42CBDAAA-45EB-456D-B2B7-A1F8BAB2234D}" srcOrd="4" destOrd="0" parTransId="{46A6D99E-742D-473A-A242-514A49EE34FB}" sibTransId="{41D99D43-3F50-4656-A027-C532FA873344}"/>
    <dgm:cxn modelId="{DFBDA927-0695-4E08-8F8A-D7572760FC3D}" type="presOf" srcId="{80F4A132-800C-456D-AAD9-A14DFA6EDC09}" destId="{2ECD0297-C52A-4CB4-B056-76211DFB557E}" srcOrd="0" destOrd="1" presId="urn:microsoft.com/office/officeart/2005/8/layout/hList1"/>
    <dgm:cxn modelId="{A15C7405-28A3-42A3-AAA9-02095FB5EF4C}" srcId="{5466A561-A202-41D9-BE9B-FE3B4C131559}" destId="{9E1CEA41-E49C-4B94-94D4-A8D063F7EF76}" srcOrd="3" destOrd="0" parTransId="{B431D89C-E78C-4A7B-944C-EEBBDCE16673}" sibTransId="{FF5865A9-D741-4CD0-85E8-4C17F3CB9FD0}"/>
    <dgm:cxn modelId="{917F1B58-42ED-4F27-B30B-10BB6C364BCD}" srcId="{E6A74D4A-ADF4-40E6-9F2B-488E99282B25}" destId="{374FFC28-F2A7-4468-919B-708E9425384B}" srcOrd="2" destOrd="0" parTransId="{658F64DA-1D47-4146-BFDD-630A9F8BA564}" sibTransId="{198AA655-A2C8-4C23-9DDD-6DF7EC2C650A}"/>
    <dgm:cxn modelId="{6733690E-A301-43C6-8D1B-328D20DFD642}" srcId="{55A084AE-4CD5-4BE6-86CC-2B7D214E949F}" destId="{226FBDA9-C33B-43EB-B269-D463BCB4D834}" srcOrd="3" destOrd="0" parTransId="{233C0B9E-8773-436C-8426-600BF6583358}" sibTransId="{20204445-CE06-422C-9FA7-DC1B31CF2FBC}"/>
    <dgm:cxn modelId="{2550175E-059C-4DB3-AADF-2BBB21907722}" srcId="{374FFC28-F2A7-4468-919B-708E9425384B}" destId="{743EA5DC-89BE-44DD-BE26-C89EE699897B}" srcOrd="3" destOrd="0" parTransId="{054471DD-B856-41DB-ABA5-9EB95B3B4DE3}" sibTransId="{C2790E9D-0FAE-408D-BFBA-2163078BAB38}"/>
    <dgm:cxn modelId="{002F4C15-B5E2-40AC-BEE1-89806BB103A8}" type="presOf" srcId="{42CBDAAA-45EB-456D-B2B7-A1F8BAB2234D}" destId="{2ECD0297-C52A-4CB4-B056-76211DFB557E}" srcOrd="0" destOrd="4" presId="urn:microsoft.com/office/officeart/2005/8/layout/hList1"/>
    <dgm:cxn modelId="{5C3D51BC-04D8-4CFD-9434-EDE6A0DA74CA}" type="presOf" srcId="{743EA5DC-89BE-44DD-BE26-C89EE699897B}" destId="{8A875683-AF5C-45BD-801C-855FD300E4E6}" srcOrd="0" destOrd="3" presId="urn:microsoft.com/office/officeart/2005/8/layout/hList1"/>
    <dgm:cxn modelId="{30F3629C-5053-4887-AA02-B0160013B4C2}" srcId="{5466A561-A202-41D9-BE9B-FE3B4C131559}" destId="{27B96EED-A0EA-4E78-9922-807C2DE6FB94}" srcOrd="1" destOrd="0" parTransId="{AC6E0D3A-C545-495C-BB3A-3A5612639894}" sibTransId="{A8A39BE9-F062-4C20-ADA2-2F55B36E9C7A}"/>
    <dgm:cxn modelId="{398986DD-DB3B-4BFA-94F8-EDFBE2DD2E9E}" type="presOf" srcId="{E0341B89-A1F1-4310-B960-029623DAE0C0}" destId="{A0F99E1F-8F75-4168-92DF-06BD3DEA01C7}" srcOrd="0" destOrd="2" presId="urn:microsoft.com/office/officeart/2005/8/layout/hList1"/>
    <dgm:cxn modelId="{C9BBBC03-4176-4990-9328-17C7F9B5C9A8}" srcId="{374FFC28-F2A7-4468-919B-708E9425384B}" destId="{76C38AC5-ACDF-449B-9E1B-B951E68C7101}" srcOrd="2" destOrd="0" parTransId="{1A817FA7-8D66-4495-9531-030090D03A0D}" sibTransId="{FA73D3E5-944A-42DF-B208-64F3D3D33F8B}"/>
    <dgm:cxn modelId="{61BF4A87-F128-46BD-A9B5-4D3B91B6EC2C}" type="presOf" srcId="{374FFC28-F2A7-4468-919B-708E9425384B}" destId="{BF870166-C53D-43AD-89FD-553035C64A56}" srcOrd="0" destOrd="0" presId="urn:microsoft.com/office/officeart/2005/8/layout/hList1"/>
    <dgm:cxn modelId="{34EC4A39-A264-4583-8FCD-2F090A341D57}" srcId="{5466A561-A202-41D9-BE9B-FE3B4C131559}" destId="{C9185DBF-ACD9-455D-80FF-2F21425724FF}" srcOrd="4" destOrd="0" parTransId="{966DF2B8-04DF-4C6B-BD55-0D8EEB163A9D}" sibTransId="{38F037E0-8081-430E-9E38-B4BA20DDC742}"/>
    <dgm:cxn modelId="{446B4DEF-B5C3-48F7-8367-41BB4A3544B5}" type="presOf" srcId="{226FBDA9-C33B-43EB-B269-D463BCB4D834}" destId="{2ECD0297-C52A-4CB4-B056-76211DFB557E}" srcOrd="0" destOrd="3" presId="urn:microsoft.com/office/officeart/2005/8/layout/hList1"/>
    <dgm:cxn modelId="{C03F5A18-F303-42BF-B333-82AC80FB3E4D}" srcId="{374FFC28-F2A7-4468-919B-708E9425384B}" destId="{DF14FC18-40EB-4F4E-9701-A68E684D47E2}" srcOrd="1" destOrd="0" parTransId="{03D28C6E-292E-4751-B5CD-22FC0D33C094}" sibTransId="{ACDF8436-022B-46DD-992C-691BCE073C18}"/>
    <dgm:cxn modelId="{ADA1C4F7-5802-4A4F-B2DE-0290B0572445}" type="presParOf" srcId="{CD28C470-A22E-4D08-AFB0-4C5FC8DA2CF1}" destId="{85F88C98-F6F5-4F91-ADB9-741E93CE09C5}" srcOrd="0" destOrd="0" presId="urn:microsoft.com/office/officeart/2005/8/layout/hList1"/>
    <dgm:cxn modelId="{FF705669-FDC1-4F0A-9B78-5D019467E31E}" type="presParOf" srcId="{85F88C98-F6F5-4F91-ADB9-741E93CE09C5}" destId="{D9BAEC19-C6AB-4024-B8F8-2F5DD3E16FD2}" srcOrd="0" destOrd="0" presId="urn:microsoft.com/office/officeart/2005/8/layout/hList1"/>
    <dgm:cxn modelId="{8B35953F-E3CD-4FBD-8B1F-6B1B89B6354D}" type="presParOf" srcId="{85F88C98-F6F5-4F91-ADB9-741E93CE09C5}" destId="{A0F99E1F-8F75-4168-92DF-06BD3DEA01C7}" srcOrd="1" destOrd="0" presId="urn:microsoft.com/office/officeart/2005/8/layout/hList1"/>
    <dgm:cxn modelId="{59B91531-4B2B-446F-AA77-6486932A56B8}" type="presParOf" srcId="{CD28C470-A22E-4D08-AFB0-4C5FC8DA2CF1}" destId="{77837990-EDDF-4D54-95BB-A76955FCE71A}" srcOrd="1" destOrd="0" presId="urn:microsoft.com/office/officeart/2005/8/layout/hList1"/>
    <dgm:cxn modelId="{DB38F676-C979-4CDF-8A6A-0DFD3D2D0E16}" type="presParOf" srcId="{CD28C470-A22E-4D08-AFB0-4C5FC8DA2CF1}" destId="{4FB99A19-5EE8-41E6-9B33-3008BB746240}" srcOrd="2" destOrd="0" presId="urn:microsoft.com/office/officeart/2005/8/layout/hList1"/>
    <dgm:cxn modelId="{25A8D2EA-D0F1-4D64-BB4F-71D7356A4CD3}" type="presParOf" srcId="{4FB99A19-5EE8-41E6-9B33-3008BB746240}" destId="{DF5CE017-DEB1-405B-AB1E-AE79741A0B92}" srcOrd="0" destOrd="0" presId="urn:microsoft.com/office/officeart/2005/8/layout/hList1"/>
    <dgm:cxn modelId="{4B376D19-A512-4700-B673-B44E4CC136EB}" type="presParOf" srcId="{4FB99A19-5EE8-41E6-9B33-3008BB746240}" destId="{2ECD0297-C52A-4CB4-B056-76211DFB557E}" srcOrd="1" destOrd="0" presId="urn:microsoft.com/office/officeart/2005/8/layout/hList1"/>
    <dgm:cxn modelId="{BF00DCD5-C754-43CD-AE97-3E59BD879778}" type="presParOf" srcId="{CD28C470-A22E-4D08-AFB0-4C5FC8DA2CF1}" destId="{290E8194-F3F5-4D17-8261-6DE29797D6AF}" srcOrd="3" destOrd="0" presId="urn:microsoft.com/office/officeart/2005/8/layout/hList1"/>
    <dgm:cxn modelId="{59376969-11C9-41BF-A3F2-B92B0718EC86}" type="presParOf" srcId="{CD28C470-A22E-4D08-AFB0-4C5FC8DA2CF1}" destId="{110253C4-4CA3-4E9E-AF0B-CC7F53129DCE}" srcOrd="4" destOrd="0" presId="urn:microsoft.com/office/officeart/2005/8/layout/hList1"/>
    <dgm:cxn modelId="{7D8EB2C0-7742-4F46-870B-6DEAB147BED5}" type="presParOf" srcId="{110253C4-4CA3-4E9E-AF0B-CC7F53129DCE}" destId="{BF870166-C53D-43AD-89FD-553035C64A56}" srcOrd="0" destOrd="0" presId="urn:microsoft.com/office/officeart/2005/8/layout/hList1"/>
    <dgm:cxn modelId="{BB935A2F-0425-4A41-9549-6A8EF93F35DE}" type="presParOf" srcId="{110253C4-4CA3-4E9E-AF0B-CC7F53129DCE}" destId="{8A875683-AF5C-45BD-801C-855FD300E4E6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900EC-4020-406C-AA52-81619EC444A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32B99-7D9A-4258-B7C1-44F1C2038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Good Morning,  ladies and gentlemen!</a:t>
            </a:r>
            <a:endParaRPr lang="en-US" dirty="0" smtClean="0"/>
          </a:p>
          <a:p>
            <a:r>
              <a:rPr lang="en-US" dirty="0" smtClean="0"/>
              <a:t>It is a great honor for me to be here at the 12</a:t>
            </a:r>
            <a:r>
              <a:rPr lang="en-US" baseline="30000" dirty="0" smtClean="0"/>
              <a:t>th</a:t>
            </a:r>
            <a:r>
              <a:rPr lang="en-US" dirty="0" smtClean="0"/>
              <a:t> Industrialist Conference and address such distinguished audience.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SPX activities are measured by the following  </a:t>
            </a:r>
            <a:r>
              <a:rPr lang="en-US" sz="12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…………. Read the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chart indicates the </a:t>
            </a:r>
            <a:r>
              <a:rPr lang="en-US" b="1" baseline="0" dirty="0" smtClean="0"/>
              <a:t>sector-wise distribution of active members registered with SPX</a:t>
            </a:r>
            <a:r>
              <a:rPr lang="en-US" baseline="0" dirty="0" smtClean="0"/>
              <a:t>, As on date we have 667 members registered  who out put together manufacture around 2176 variety of products. We expect to increase members from 667 to 1500 by end of 2010.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en-US" dirty="0" smtClean="0"/>
              <a:t>We adopted latest IT tool as a platform</a:t>
            </a:r>
            <a:r>
              <a:rPr lang="en-US" baseline="0" dirty="0" smtClean="0"/>
              <a:t> to maintain the database. Such as dynamic web based portal and outsourcing software. </a:t>
            </a:r>
          </a:p>
          <a:p>
            <a:pPr lvl="0" rtl="0"/>
            <a:r>
              <a:rPr lang="en-US" b="1" dirty="0" smtClean="0"/>
              <a:t>1. Exclusive regional web based</a:t>
            </a:r>
            <a:r>
              <a:rPr lang="en-US" b="1" baseline="0" dirty="0" smtClean="0"/>
              <a:t> service for SPX members</a:t>
            </a:r>
            <a:r>
              <a:rPr lang="en-US" baseline="0" dirty="0" smtClean="0"/>
              <a:t>, which includes search by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 name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 address, Contact names,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quality, employee, Financial information, Sector of activity	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 and services, Subcontracting product, Manufacturing operations, Machine lists, Test and control equipments apart from this we have </a:t>
            </a:r>
            <a:r>
              <a:rPr lang="en-US" sz="1200" dirty="0" smtClean="0"/>
              <a:t>Industrial Market Intelligence website which provides information, which is explained in Next slide…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2. IMI website </a:t>
            </a:r>
            <a:r>
              <a:rPr lang="en-US" sz="1200" dirty="0" smtClean="0"/>
              <a:t>is a collection of GCC comprehensive and valuable data through </a:t>
            </a:r>
            <a:r>
              <a:rPr lang="en-US" sz="1200" b="1" dirty="0" smtClean="0"/>
              <a:t>Industrial Market Intelligence. </a:t>
            </a:r>
            <a:r>
              <a:rPr lang="en-US" sz="1200" b="0" dirty="0" smtClean="0"/>
              <a:t>IMI is useful for </a:t>
            </a:r>
            <a:r>
              <a:rPr lang="en-US" sz="1200" b="1" dirty="0" smtClean="0"/>
              <a:t>industrial partnership </a:t>
            </a:r>
            <a:r>
              <a:rPr lang="en-US" sz="1200" b="0" dirty="0" smtClean="0"/>
              <a:t>between</a:t>
            </a:r>
            <a:r>
              <a:rPr lang="en-US" sz="1200" b="0" baseline="0" dirty="0" smtClean="0"/>
              <a:t> Investors and development banks.</a:t>
            </a:r>
            <a:endParaRPr lang="en-US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3. Outsourcing software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is meant for industrial matchmaking to identify suppliers and collection of SPX members company profile in GCC</a:t>
            </a:r>
            <a:endParaRPr lang="en-US" sz="14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Outsourcing software is</a:t>
            </a:r>
            <a:r>
              <a:rPr lang="en-US" baseline="0" dirty="0" smtClean="0"/>
              <a:t> used to maintain company profiles which are </a:t>
            </a: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classified according to international coding like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ISIC: The International Standard of Industrial Classification of All Economic Activities- UN Classification, UNSPS: United Nations Standard Products and Services Codes, HS Code: Harmonized Code. EEC A and EEC B Codes: subcontracting product and manufacturing operations </a:t>
            </a:r>
            <a:r>
              <a:rPr lang="en-US" baseline="0" dirty="0" smtClean="0"/>
              <a:t>as a members database. 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Powerful Search to provide accurate information on: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 name;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 address ; Contact names ; Other information (quality, employee, etc.) ; Financial information ; Sector of activity; Product and services ; Subcontracting product ; Manufacturing operations; Machine lists ; Test and control equipments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GOIC IMI Database consist various information on GCC such</a:t>
            </a:r>
            <a:r>
              <a:rPr lang="en-US" baseline="0" dirty="0" smtClean="0"/>
              <a:t> as 1…….. 2……… 3………. 4 &amp; 5 next slide..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12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 Investment opportunities Database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/>
              <a:t>	Providing reports on the investment opportunities profiles conducted by GOIC to promote industrial 	investments within GCC. These reports cover, and not limited to: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1200" dirty="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Experts Database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 smtClean="0"/>
              <a:t>	It is including information on experts within</a:t>
            </a:r>
            <a:r>
              <a:rPr lang="ar-QA" sz="800" b="0" dirty="0" smtClean="0"/>
              <a:t> </a:t>
            </a:r>
            <a:r>
              <a:rPr lang="en-US" sz="800" b="0" dirty="0" smtClean="0"/>
              <a:t>GCC.  Covering many sectors such as: …….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0" dirty="0" smtClean="0"/>
          </a:p>
          <a:p>
            <a:pPr>
              <a:defRPr/>
            </a:pPr>
            <a:r>
              <a:rPr lang="en-US" sz="800" b="0" dirty="0" smtClean="0"/>
              <a:t>Experts Database </a:t>
            </a:r>
            <a:r>
              <a:rPr lang="en-US" sz="800" b="1" dirty="0" smtClean="0"/>
              <a:t>cover various information including </a:t>
            </a:r>
            <a:r>
              <a:rPr lang="en-US" sz="800" b="0" dirty="0" smtClean="0"/>
              <a:t>: Name &amp; address,</a:t>
            </a:r>
            <a:r>
              <a:rPr lang="en-US" sz="800" dirty="0" smtClean="0"/>
              <a:t> Field of specialization </a:t>
            </a:r>
          </a:p>
          <a:p>
            <a:pPr>
              <a:defRPr/>
            </a:pPr>
            <a:r>
              <a:rPr lang="en-US" sz="800" dirty="0" smtClean="0"/>
              <a:t>Education &amp; practical experience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b="1" dirty="0" smtClean="0"/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</a:t>
            </a:r>
            <a:r>
              <a:rPr lang="en-US" baseline="0" dirty="0" smtClean="0"/>
              <a:t> discussed in our earlier slides - </a:t>
            </a:r>
            <a:r>
              <a:rPr lang="en-US" dirty="0" smtClean="0"/>
              <a:t>Our </a:t>
            </a:r>
            <a:r>
              <a:rPr lang="en-US" baseline="0" dirty="0" smtClean="0"/>
              <a:t>portal will have customized search to benefit the end user.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several benefits to various stake holders, few of them are ………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Last but not the least…………………</a:t>
            </a:r>
            <a:r>
              <a:rPr lang="en-US" sz="12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…………. Read the slide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With this I conclude my presentation.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Thank you, and we wish that you would find the GCC program</a:t>
            </a:r>
            <a:r>
              <a:rPr lang="en-US" baseline="0" dirty="0" smtClean="0"/>
              <a:t> </a:t>
            </a:r>
            <a:r>
              <a:rPr lang="en-US" dirty="0" smtClean="0"/>
              <a:t>a useful resource for strengthening</a:t>
            </a:r>
            <a:r>
              <a:rPr lang="en-US" baseline="0" dirty="0" smtClean="0"/>
              <a:t> and enhancing your business.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 avail the service of SPX and for company registration </a:t>
            </a:r>
            <a:r>
              <a:rPr lang="en-US" baseline="0" smtClean="0"/>
              <a:t>please do contact </a:t>
            </a:r>
            <a:r>
              <a:rPr lang="en-US" baseline="0" dirty="0" smtClean="0"/>
              <a:t>GOIC SPX. ……….THANK YOU.  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today’s presentation we</a:t>
            </a:r>
            <a:r>
              <a:rPr lang="en-US" baseline="0" dirty="0" smtClean="0"/>
              <a:t> will understand the importance of </a:t>
            </a:r>
            <a:r>
              <a:rPr lang="en-US" dirty="0" smtClean="0"/>
              <a:t>GCC Subcontracting Program' - a  promotional program that must be one of the most challenging to address in GCC</a:t>
            </a:r>
            <a:r>
              <a:rPr lang="en-US" baseline="0" dirty="0" smtClean="0"/>
              <a:t> Industry </a:t>
            </a:r>
            <a:r>
              <a:rPr lang="en-US" dirty="0" smtClean="0"/>
              <a:t>today.  Especially the relationship between</a:t>
            </a:r>
            <a:r>
              <a:rPr lang="en-US" baseline="0" dirty="0" smtClean="0"/>
              <a:t> </a:t>
            </a:r>
            <a:r>
              <a:rPr lang="en-US" dirty="0" smtClean="0"/>
              <a:t>buyer and supplier.  T</a:t>
            </a:r>
            <a:r>
              <a:rPr lang="en-US" baseline="0" dirty="0" smtClean="0"/>
              <a:t>his presentation begins with brief background about GOIC, SPX program its activities..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 &amp; History of GOIC  -  </a:t>
            </a:r>
            <a:r>
              <a:rPr lang="en-US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 smtClean="0"/>
              <a:t>ulf Organization for Industrial Consultancy  was established in the year 1976, it is a </a:t>
            </a:r>
            <a:r>
              <a:rPr lang="en-US" sz="18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…………. Read the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development in industrial subcontracting </a:t>
            </a:r>
            <a:r>
              <a:rPr lang="en-US" baseline="0" dirty="0" smtClean="0"/>
              <a:t> activity  in GCC is the primary reason why  GOIC SPX program came into operational.  </a:t>
            </a:r>
            <a:r>
              <a:rPr lang="en-US" dirty="0" smtClean="0"/>
              <a:t>The GOIC SPX – Subcontracting and Partnership Exchange program</a:t>
            </a:r>
            <a:r>
              <a:rPr lang="en-US" baseline="0" dirty="0" smtClean="0"/>
              <a:t> has developed…..read the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1200" b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The basic definition for SPX – is  </a:t>
            </a:r>
            <a:r>
              <a:rPr lang="en-US" sz="12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…………. Read the slide</a:t>
            </a:r>
            <a:endParaRPr lang="en-US" sz="1050" b="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US" dirty="0" smtClean="0"/>
              <a:t>To explain</a:t>
            </a:r>
            <a:r>
              <a:rPr lang="en-US" baseline="0" dirty="0" smtClean="0"/>
              <a:t> further about SPX -  There are two elements in SPX 1</a:t>
            </a:r>
            <a:r>
              <a:rPr lang="en-US" baseline="30000" dirty="0" smtClean="0"/>
              <a:t>st</a:t>
            </a:r>
            <a:r>
              <a:rPr lang="en-US" baseline="0" dirty="0" smtClean="0"/>
              <a:t>  </a:t>
            </a:r>
            <a:r>
              <a:rPr lang="en-US" b="1" baseline="0" dirty="0" smtClean="0"/>
              <a:t>SUBCONTRACTING</a:t>
            </a:r>
            <a:r>
              <a:rPr lang="en-US" baseline="0" dirty="0" smtClean="0"/>
              <a:t> and 2</a:t>
            </a:r>
            <a:r>
              <a:rPr lang="en-US" baseline="30000" dirty="0" smtClean="0"/>
              <a:t>nd</a:t>
            </a:r>
            <a:r>
              <a:rPr lang="en-US" baseline="0" dirty="0" smtClean="0"/>
              <a:t>  </a:t>
            </a:r>
            <a:r>
              <a:rPr lang="en-US" b="1" baseline="0" dirty="0" smtClean="0"/>
              <a:t>PARTNERSHIP. </a:t>
            </a:r>
            <a:r>
              <a:rPr lang="en-US" b="0" baseline="0" dirty="0" smtClean="0"/>
              <a:t>The Subcontracting </a:t>
            </a:r>
            <a:r>
              <a:rPr lang="en-US" baseline="0" dirty="0" smtClean="0"/>
              <a:t> is a </a:t>
            </a:r>
            <a:r>
              <a:rPr lang="en-US" dirty="0" smtClean="0"/>
              <a:t>relationship between</a:t>
            </a:r>
            <a:r>
              <a:rPr lang="en-US" baseline="0" dirty="0" smtClean="0"/>
              <a:t> Buyer and Supplier – namely buyers like QP, BAPCO, ADNOC,ARAMCO and supplier are usually SMEs. The focus will be on capacity utilization among Suppliers, provide business matchmaking, improve competitiveness etc.,.      ……………..    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element, </a:t>
            </a:r>
            <a:r>
              <a:rPr lang="en-US" b="1" baseline="0" dirty="0" smtClean="0"/>
              <a:t>partnership</a:t>
            </a:r>
            <a:r>
              <a:rPr lang="en-US" baseline="0" dirty="0" smtClean="0"/>
              <a:t> is a relationship between Investors  and Service provider like Banks, technology centre and consultant  etc., which will lean to make decision on New industrial investment, Industrial expansion or Diversification, Technology provider &amp; seekers, Quality consultant etc., the effective linkage among all the stake holders is prime objective of this program.</a:t>
            </a:r>
            <a:r>
              <a:rPr lang="en-US" dirty="0" smtClean="0">
                <a:latin typeface="Arial" charset="0"/>
                <a:cs typeface="Arial" charset="0"/>
              </a:rPr>
              <a:t> It is surprising to know that </a:t>
            </a:r>
            <a:r>
              <a:rPr lang="en-US" b="1" dirty="0" smtClean="0">
                <a:latin typeface="Arial" charset="0"/>
                <a:cs typeface="Arial" charset="0"/>
              </a:rPr>
              <a:t>GCC suppliers share in industrial market is less than 10%. SPX will play a major role in increasing this market share.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Objectives of</a:t>
            </a:r>
            <a:r>
              <a:rPr lang="en-US" baseline="0" dirty="0" smtClean="0"/>
              <a:t> SPX program </a:t>
            </a:r>
            <a:r>
              <a:rPr lang="en-US" dirty="0" smtClean="0"/>
              <a:t>are </a:t>
            </a:r>
            <a:r>
              <a:rPr lang="en-US" sz="12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…………. Read the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The core activity of SPX begins with </a:t>
            </a:r>
            <a:r>
              <a:rPr lang="en-US" sz="1200" b="1" dirty="0" smtClean="0">
                <a:solidFill>
                  <a:srgbClr val="FF0000"/>
                </a:solidFill>
              </a:rPr>
              <a:t>SURVEY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each company will be visited by expert or qualified Engineer to verify the correctness of company information, latter </a:t>
            </a:r>
            <a:r>
              <a:rPr lang="en-US" sz="1200" b="1" dirty="0" smtClean="0">
                <a:solidFill>
                  <a:schemeClr val="tx2">
                    <a:lumMod val="75000"/>
                  </a:schemeClr>
                </a:solidFill>
              </a:rPr>
              <a:t>data entry and coding</a:t>
            </a:r>
            <a:r>
              <a:rPr lang="en-US" sz="1200" b="1" baseline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200" baseline="0" dirty="0" smtClean="0">
                <a:solidFill>
                  <a:schemeClr val="tx2">
                    <a:lumMod val="75000"/>
                  </a:schemeClr>
                </a:solidFill>
              </a:rPr>
              <a:t>exercise will be carried out at SPX centre.</a:t>
            </a:r>
            <a:endParaRPr lang="en-US" sz="10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aseline="0" dirty="0" smtClean="0">
                <a:solidFill>
                  <a:schemeClr val="tx2">
                    <a:lumMod val="75000"/>
                  </a:schemeClr>
                </a:solidFill>
              </a:rPr>
              <a:t>After carefully analyzing the questionnaire, demand based </a:t>
            </a:r>
            <a:r>
              <a:rPr lang="en-US" sz="800" b="1" baseline="0" dirty="0" smtClean="0">
                <a:solidFill>
                  <a:schemeClr val="tx2">
                    <a:lumMod val="75000"/>
                  </a:schemeClr>
                </a:solidFill>
              </a:rPr>
              <a:t>promotional programs </a:t>
            </a:r>
            <a:r>
              <a:rPr lang="en-US" sz="800" baseline="0" dirty="0" smtClean="0">
                <a:solidFill>
                  <a:schemeClr val="tx2">
                    <a:lumMod val="75000"/>
                  </a:schemeClr>
                </a:solidFill>
              </a:rPr>
              <a:t>will be </a:t>
            </a:r>
            <a:r>
              <a:rPr lang="en-US" sz="1200" baseline="0" dirty="0" smtClean="0">
                <a:solidFill>
                  <a:schemeClr val="tx2">
                    <a:lumMod val="75000"/>
                  </a:schemeClr>
                </a:solidFill>
              </a:rPr>
              <a:t>organized like ISO 9000 consultancy, Management Training, Technical training etc.,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solidFill>
                  <a:schemeClr val="tx2">
                    <a:lumMod val="75000"/>
                  </a:schemeClr>
                </a:solidFill>
              </a:rPr>
              <a:t>During the process </a:t>
            </a:r>
            <a:r>
              <a:rPr lang="en-US" sz="1200" b="1" baseline="0" dirty="0" smtClean="0">
                <a:solidFill>
                  <a:schemeClr val="tx2">
                    <a:lumMod val="75000"/>
                  </a:schemeClr>
                </a:solidFill>
              </a:rPr>
              <a:t>enquires</a:t>
            </a:r>
            <a:r>
              <a:rPr lang="en-US" sz="1200" baseline="0" dirty="0" smtClean="0">
                <a:solidFill>
                  <a:schemeClr val="tx2">
                    <a:lumMod val="75000"/>
                  </a:schemeClr>
                </a:solidFill>
              </a:rPr>
              <a:t> will be received from buyer and suitable suppliers will be identified which is known as </a:t>
            </a:r>
            <a:r>
              <a:rPr lang="en-US" sz="1200" b="1" baseline="0" dirty="0" smtClean="0">
                <a:solidFill>
                  <a:schemeClr val="tx2">
                    <a:lumMod val="75000"/>
                  </a:schemeClr>
                </a:solidFill>
              </a:rPr>
              <a:t>matchmaking, </a:t>
            </a:r>
            <a:r>
              <a:rPr lang="en-US" sz="1200" b="0" baseline="0" dirty="0" smtClean="0">
                <a:solidFill>
                  <a:schemeClr val="tx2">
                    <a:lumMod val="75000"/>
                  </a:schemeClr>
                </a:solidFill>
              </a:rPr>
              <a:t>of course SPX will do </a:t>
            </a:r>
            <a:r>
              <a:rPr lang="en-US" sz="1200" b="1" baseline="0" dirty="0" smtClean="0">
                <a:solidFill>
                  <a:schemeClr val="tx2">
                    <a:lumMod val="75000"/>
                  </a:schemeClr>
                </a:solidFill>
              </a:rPr>
              <a:t>follow up </a:t>
            </a:r>
            <a:r>
              <a:rPr lang="en-US" sz="1200" b="0" baseline="0" dirty="0" smtClean="0">
                <a:solidFill>
                  <a:schemeClr val="tx2">
                    <a:lumMod val="75000"/>
                  </a:schemeClr>
                </a:solidFill>
              </a:rPr>
              <a:t>and members profile will be </a:t>
            </a:r>
            <a:r>
              <a:rPr lang="en-US" sz="1200" b="1" baseline="0" dirty="0" smtClean="0">
                <a:solidFill>
                  <a:schemeClr val="tx2">
                    <a:lumMod val="75000"/>
                  </a:schemeClr>
                </a:solidFill>
              </a:rPr>
              <a:t>updated </a:t>
            </a:r>
            <a:r>
              <a:rPr lang="en-US" sz="1200" b="0" baseline="0" dirty="0" smtClean="0">
                <a:solidFill>
                  <a:schemeClr val="tx2">
                    <a:lumMod val="75000"/>
                  </a:schemeClr>
                </a:solidFill>
              </a:rPr>
              <a:t>regularly to get accurate information.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core services for members are </a:t>
            </a:r>
            <a:r>
              <a:rPr lang="en-US" b="1" baseline="0" dirty="0" smtClean="0"/>
              <a:t>Business-2-Business meet</a:t>
            </a:r>
            <a:r>
              <a:rPr lang="en-US" baseline="0" dirty="0" smtClean="0"/>
              <a:t>…………… </a:t>
            </a:r>
            <a:r>
              <a:rPr lang="en-US" b="1" baseline="0" dirty="0" smtClean="0"/>
              <a:t>need based programs</a:t>
            </a:r>
            <a:r>
              <a:rPr lang="en-US" b="0" baseline="0" dirty="0" smtClean="0"/>
              <a:t>………</a:t>
            </a:r>
            <a:r>
              <a:rPr lang="en-US" baseline="0" dirty="0" smtClean="0"/>
              <a:t>, creating </a:t>
            </a:r>
            <a:r>
              <a:rPr lang="en-US" b="1" baseline="0" dirty="0" smtClean="0"/>
              <a:t>consortium</a:t>
            </a:r>
            <a:r>
              <a:rPr lang="en-US" b="0" baseline="0" dirty="0" smtClean="0"/>
              <a:t> </a:t>
            </a:r>
            <a:r>
              <a:rPr lang="en-US" baseline="0" dirty="0" smtClean="0"/>
              <a:t> for cost effectiveness, effective </a:t>
            </a:r>
            <a:r>
              <a:rPr lang="en-US" b="1" baseline="0" dirty="0" smtClean="0"/>
              <a:t>utilization</a:t>
            </a:r>
            <a:r>
              <a:rPr lang="en-US" baseline="0" dirty="0" smtClean="0"/>
              <a:t> of all the resources and provide update and latest </a:t>
            </a:r>
            <a:r>
              <a:rPr lang="en-US" b="1" baseline="0" dirty="0" smtClean="0"/>
              <a:t>business information </a:t>
            </a:r>
            <a:r>
              <a:rPr lang="en-US" b="0" baseline="0" dirty="0" smtClean="0"/>
              <a:t>t</a:t>
            </a:r>
            <a:r>
              <a:rPr lang="en-US" baseline="0" dirty="0" smtClean="0"/>
              <a:t>o members.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32B99-7D9A-4258-B7C1-44F1C2038FC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3B9DC-31DD-46CE-812D-79F71DE1154D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94C3-2F1D-4061-B8CD-67F2A2007F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mi.goic.org.qa/" TargetMode="External"/><Relationship Id="rId3" Type="http://schemas.openxmlformats.org/officeDocument/2006/relationships/diagramData" Target="../diagrams/data6.xml"/><Relationship Id="rId7" Type="http://schemas.openxmlformats.org/officeDocument/2006/relationships/hyperlink" Target="http://www.goic.org.qa/SPX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351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GCC </a:t>
            </a:r>
            <a:br>
              <a:rPr lang="en-US" sz="48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SUBCONTRACTING PROGRAMME</a:t>
            </a:r>
            <a:endParaRPr lang="en-US" sz="48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SPX Performance Criteria 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/>
          </a:bodyPr>
          <a:lstStyle/>
          <a:p>
            <a:endParaRPr lang="en-US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990600"/>
          <a:ext cx="7696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GOIC SPX Members profile 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7005081" y="1905000"/>
            <a:ext cx="21389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Total No of products </a:t>
            </a:r>
          </a:p>
          <a:p>
            <a:r>
              <a:rPr lang="en-US" dirty="0" smtClean="0"/>
              <a:t>covered : 2176 Nos.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257800" y="5334000"/>
            <a:ext cx="388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9775" indent="-739775" algn="r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/>
              <a:t>Currently </a:t>
            </a:r>
            <a:r>
              <a:rPr lang="en-US" b="1" dirty="0" smtClean="0"/>
              <a:t>667 suppliers</a:t>
            </a:r>
            <a:endParaRPr lang="en-US" dirty="0" smtClean="0"/>
          </a:p>
          <a:p>
            <a:pPr marL="739775" indent="-739775" algn="r">
              <a:buClr>
                <a:schemeClr val="tx2">
                  <a:lumMod val="60000"/>
                  <a:lumOff val="40000"/>
                </a:schemeClr>
              </a:buClr>
            </a:pPr>
            <a:r>
              <a:rPr lang="en-US" dirty="0" smtClean="0"/>
              <a:t>Target :  1500 suppliers by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Database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366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 rot="20449646">
            <a:off x="207981" y="4827657"/>
            <a:ext cx="327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7"/>
              </a:rPr>
              <a:t>www.goic.org.qa/SPX.htm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collection of GSPX members data and search tool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20408988">
            <a:off x="3276600" y="4824590"/>
            <a:ext cx="289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8"/>
              </a:rPr>
              <a:t>www.imi.goic.org.qa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collection of GCC comprehensive and valuable data 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20408988">
            <a:off x="6140363" y="4800138"/>
            <a:ext cx="289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collection of regional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SPX members database in GCC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0"/>
            <a:ext cx="78486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ular Callout 7"/>
          <p:cNvSpPr/>
          <p:nvPr/>
        </p:nvSpPr>
        <p:spPr>
          <a:xfrm>
            <a:off x="5715000" y="2514600"/>
            <a:ext cx="2819400" cy="1143000"/>
          </a:xfrm>
          <a:prstGeom prst="wedgeRoundRectCallout">
            <a:avLst>
              <a:gd name="adj1" fmla="val -58803"/>
              <a:gd name="adj2" fmla="val -87500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Outsourcing </a:t>
            </a:r>
          </a:p>
          <a:p>
            <a:pPr algn="ctr"/>
            <a:r>
              <a:rPr lang="en-US" dirty="0" smtClean="0"/>
              <a:t>software  to  maintain member database &amp; search Companies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76800" y="381000"/>
            <a:ext cx="35814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Outsourcing software</a:t>
            </a:r>
            <a:endParaRPr kumimoji="0" lang="en-US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GOIC IMI Database</a:t>
            </a:r>
            <a:endParaRPr lang="en-US" sz="4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3" name="Content Placeholder 3"/>
          <p:cNvGraphicFramePr>
            <a:graphicFrameLocks/>
          </p:cNvGraphicFramePr>
          <p:nvPr/>
        </p:nvGraphicFramePr>
        <p:xfrm>
          <a:off x="304800" y="1295400"/>
          <a:ext cx="8229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13"/>
          <p:cNvSpPr/>
          <p:nvPr/>
        </p:nvSpPr>
        <p:spPr>
          <a:xfrm>
            <a:off x="228600" y="4495800"/>
            <a:ext cx="2667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600" dirty="0" smtClean="0"/>
              <a:t>Caters to the needs of Investors and Industrialists for Industrial information, necessary for decision making on Investment and Marketing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0400" y="4572000"/>
            <a:ext cx="2590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Trade Volume (By Products)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Trade Volume (world wide)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Exchange Trade by Top  </a:t>
            </a:r>
          </a:p>
          <a:p>
            <a:r>
              <a:rPr lang="en-US" sz="1600" dirty="0" smtClean="0"/>
              <a:t>   selected products</a:t>
            </a:r>
          </a:p>
          <a:p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dirty="0" smtClean="0">
              <a:latin typeface="+mj-lt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19800" y="4495800"/>
            <a:ext cx="259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Contains over 400 statistical tables, covering all aspects of Socio-Economic indicators of GCC countries, includes: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GOIC IMI Database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1541621"/>
          <a:ext cx="57912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4495800"/>
            <a:ext cx="266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 of Portal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buNone/>
            </a:pPr>
            <a:r>
              <a:rPr lang="en-US" b="1" dirty="0" smtClean="0"/>
              <a:t>Information obtained from the IMI / SPX Portal will help subscribers to: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Matchmaking between buyer and supplier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Conduct feasibility studies using accredited and updated data.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Identify the region’s top industrial investment opportunities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 Target potential customers for marketing products and services.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 Find the experts / consultants who can support their business</a:t>
            </a:r>
          </a:p>
          <a:p>
            <a:pPr>
              <a:spcBef>
                <a:spcPct val="50000"/>
              </a:spcBef>
            </a:pPr>
            <a:r>
              <a:rPr lang="en-US" sz="2600" dirty="0" smtClean="0"/>
              <a:t>Bridge the gap between supplier and buyer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SPX program benefits  </a:t>
            </a:r>
            <a:b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164" y="762000"/>
          <a:ext cx="8686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3810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GSPX will strengthen  the suppliers position from regional  to global supplier</a:t>
            </a:r>
          </a:p>
          <a:p>
            <a:pPr lvl="0"/>
            <a:r>
              <a:rPr lang="en-US" sz="2400" dirty="0" smtClean="0"/>
              <a:t>GSPX Industrial corporation &amp; partnership is the best move under market Globalization</a:t>
            </a:r>
          </a:p>
          <a:p>
            <a:pPr lvl="0"/>
            <a:r>
              <a:rPr lang="en-US" sz="2400" dirty="0" smtClean="0"/>
              <a:t>Win-Win situation for Buyers, Suppliers, Investors &amp; Development Agencies</a:t>
            </a:r>
          </a:p>
          <a:p>
            <a:pPr lvl="0"/>
            <a:r>
              <a:rPr lang="en-US" sz="2400" dirty="0" smtClean="0"/>
              <a:t>A call for joining hands to further enhance our cooperation and partnership to  fulfill the vision for GCC as World class supplier destination by 2020. </a:t>
            </a:r>
          </a:p>
          <a:p>
            <a:pPr marL="566738" indent="-566738">
              <a:lnSpc>
                <a:spcPct val="150000"/>
              </a:lnSpc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Courier New" pitchFamily="49" charset="0"/>
              <a:buChar char="o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371600" y="2514600"/>
            <a:ext cx="7772400" cy="1470025"/>
          </a:xfrm>
        </p:spPr>
        <p:txBody>
          <a:bodyPr/>
          <a:lstStyle/>
          <a:p>
            <a:r>
              <a:rPr lang="en-US" dirty="0" smtClean="0"/>
              <a:t>Eng . </a:t>
            </a:r>
            <a:r>
              <a:rPr lang="en-US" dirty="0" err="1" smtClean="0"/>
              <a:t>Hazem</a:t>
            </a:r>
            <a:r>
              <a:rPr lang="en-US" dirty="0" smtClean="0"/>
              <a:t> Al Anqar</a:t>
            </a:r>
            <a:br>
              <a:rPr lang="en-US" dirty="0" smtClean="0"/>
            </a:br>
            <a:r>
              <a:rPr lang="en-US" dirty="0" smtClean="0"/>
              <a:t>Industrial Support Unit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 </a:t>
            </a:r>
            <a:endParaRPr lang="en-US" sz="72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7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Background &amp; History of GOIC</a:t>
            </a:r>
          </a:p>
          <a:p>
            <a:r>
              <a:rPr lang="en-US" sz="2800" dirty="0" smtClean="0"/>
              <a:t>  GOIC SPX Programs</a:t>
            </a:r>
          </a:p>
          <a:p>
            <a:r>
              <a:rPr lang="en-US" sz="2800" dirty="0" smtClean="0"/>
              <a:t>  Activities</a:t>
            </a:r>
          </a:p>
          <a:p>
            <a:r>
              <a:rPr lang="en-US" sz="2800" dirty="0" smtClean="0"/>
              <a:t>  Conclusion</a:t>
            </a:r>
          </a:p>
          <a:p>
            <a:pPr eaLnBrk="1" hangingPunct="1"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 &amp; History of GOIC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276600"/>
          </a:xfrm>
        </p:spPr>
        <p:txBody>
          <a:bodyPr>
            <a:noAutofit/>
          </a:bodyPr>
          <a:lstStyle/>
          <a:p>
            <a:pPr marL="406400" lvl="1" indent="-347663" algn="just" eaLnBrk="0" hangingPunct="0">
              <a:spcBef>
                <a:spcPts val="1200"/>
              </a:spcBef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US" sz="18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Founded in 1976</a:t>
            </a:r>
          </a:p>
          <a:p>
            <a:pPr marL="406400" lvl="1" indent="-347663" algn="just" eaLnBrk="0" hangingPunct="0">
              <a:spcBef>
                <a:spcPts val="1200"/>
              </a:spcBef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US" sz="18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A knowledge-hub and an industrial investment promotion catalyst for the sole purpose of industrial diversification and development within the GCC. </a:t>
            </a:r>
          </a:p>
          <a:p>
            <a:pPr marL="406400" lvl="1" indent="-347663" algn="just" eaLnBrk="0" hangingPunct="0">
              <a:spcBef>
                <a:spcPts val="1200"/>
              </a:spcBef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US" sz="18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GOIC has played an influential role in identifying and introducing new industries to the region.</a:t>
            </a:r>
          </a:p>
          <a:p>
            <a:pPr marL="406400" lvl="1" indent="-347663" algn="just" eaLnBrk="0" hangingPunct="0">
              <a:spcBef>
                <a:spcPts val="1200"/>
              </a:spcBef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US" sz="18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Its recommendations shaped public policies particularly the unified common industrial strategy that was adopted by all GCC member states.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GOIC SPX Program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467600" cy="45259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kumimoji="1" lang="en-US" sz="2000" dirty="0" smtClean="0">
                <a:latin typeface="Verdana" pitchFamily="34" charset="0"/>
                <a:ea typeface="MS PGothic" pitchFamily="34" charset="-128"/>
              </a:rPr>
              <a:t>GOIC has developed particular and specialized Programs intended to facilitate the transfer of knowledge and the decision making processes. </a:t>
            </a:r>
          </a:p>
          <a:p>
            <a:pPr algn="just">
              <a:buNone/>
            </a:pPr>
            <a:endParaRPr lang="en-US" sz="2000" dirty="0" smtClean="0">
              <a:latin typeface="Verdana" pitchFamily="34" charset="0"/>
              <a:ea typeface="MS PGothic" pitchFamily="34" charset="-128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Verdana" pitchFamily="34" charset="0"/>
                <a:ea typeface="MS PGothic" pitchFamily="34" charset="-128"/>
              </a:rPr>
              <a:t> A Program initiated with the assistance of the United Nations Industrial Development Organization (UNIDO)  to work as a match-making mechanism on industrial  relations and creation of business contacts between contractors and sub-contractors, usually Small and Medium sized Enterprises (SMEs). 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Verdana" pitchFamily="34" charset="0"/>
              <a:ea typeface="MS PGothic" pitchFamily="34" charset="-128"/>
            </a:endParaRPr>
          </a:p>
          <a:p>
            <a:pPr marL="342900" lvl="1" indent="-342900" algn="just">
              <a:buFont typeface="Wingdings" pitchFamily="2" charset="2"/>
              <a:buChar char="q"/>
            </a:pPr>
            <a:r>
              <a:rPr lang="en-US" sz="2000" dirty="0" smtClean="0">
                <a:latin typeface="Verdana" pitchFamily="34" charset="0"/>
                <a:ea typeface="MS PGothic" pitchFamily="34" charset="-128"/>
                <a:cs typeface="Arial" pitchFamily="34" charset="0"/>
              </a:rPr>
              <a:t>GSPX will be a road map to promote Small &amp; Medium Enterprises in GCC nation.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solidFill>
                <a:srgbClr val="333399"/>
              </a:solidFill>
              <a:ea typeface="MS PGothic" pitchFamily="34" charset="-128"/>
            </a:endParaRPr>
          </a:p>
          <a:p>
            <a:pPr>
              <a:buFont typeface="Wingdings" pitchFamily="2" charset="2"/>
              <a:buChar char="q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SPX – Subcontracting &amp; Partnership Exchange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2743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GB" sz="2400" dirty="0" smtClean="0">
                <a:solidFill>
                  <a:schemeClr val="bg1">
                    <a:lumMod val="85000"/>
                  </a:schemeClr>
                </a:solidFill>
                <a:cs typeface="Arial" charset="0"/>
              </a:rPr>
              <a:t>Definition : </a:t>
            </a:r>
          </a:p>
          <a:p>
            <a:pPr algn="just">
              <a:buNone/>
            </a:pPr>
            <a:endParaRPr lang="en-GB" sz="2400" dirty="0" smtClean="0">
              <a:cs typeface="Arial" charset="0"/>
            </a:endParaRPr>
          </a:p>
          <a:p>
            <a:pPr algn="just">
              <a:buNone/>
            </a:pPr>
            <a:r>
              <a:rPr lang="en-GB" sz="2400" dirty="0" smtClean="0">
                <a:cs typeface="Arial" charset="0"/>
              </a:rPr>
              <a:t>    “An SPX is a centre for </a:t>
            </a:r>
            <a:r>
              <a:rPr lang="en-GB" sz="2400" b="1" dirty="0" smtClean="0">
                <a:cs typeface="Arial" charset="0"/>
              </a:rPr>
              <a:t>technical information</a:t>
            </a:r>
            <a:r>
              <a:rPr lang="en-GB" sz="2400" dirty="0" smtClean="0">
                <a:cs typeface="Arial" charset="0"/>
              </a:rPr>
              <a:t>, </a:t>
            </a:r>
            <a:r>
              <a:rPr lang="en-GB" sz="2400" b="1" dirty="0" smtClean="0">
                <a:cs typeface="Arial" charset="0"/>
              </a:rPr>
              <a:t>promotion</a:t>
            </a:r>
            <a:r>
              <a:rPr lang="en-GB" sz="2400" dirty="0" smtClean="0">
                <a:cs typeface="Arial" charset="0"/>
              </a:rPr>
              <a:t> and the </a:t>
            </a:r>
            <a:r>
              <a:rPr lang="en-GB" sz="2400" b="1" dirty="0" smtClean="0">
                <a:cs typeface="Arial" charset="0"/>
              </a:rPr>
              <a:t>matching</a:t>
            </a:r>
            <a:r>
              <a:rPr lang="en-GB" sz="2400" dirty="0" smtClean="0">
                <a:cs typeface="Arial" charset="0"/>
              </a:rPr>
              <a:t> of capacities,</a:t>
            </a:r>
            <a:r>
              <a:rPr lang="fr-FR" sz="2400" dirty="0" smtClean="0">
                <a:cs typeface="Arial" charset="0"/>
              </a:rPr>
              <a:t> </a:t>
            </a:r>
            <a:r>
              <a:rPr lang="en-GB" sz="2400" dirty="0" smtClean="0">
                <a:cs typeface="Arial" charset="0"/>
              </a:rPr>
              <a:t>processes and production or industrial service specialities, in the form of an</a:t>
            </a:r>
            <a:r>
              <a:rPr lang="fr-FR" sz="2400" dirty="0" smtClean="0">
                <a:cs typeface="Arial" charset="0"/>
              </a:rPr>
              <a:t> </a:t>
            </a:r>
            <a:r>
              <a:rPr lang="en-GB" sz="2400" dirty="0" smtClean="0">
                <a:cs typeface="Arial" charset="0"/>
              </a:rPr>
              <a:t>autonomous structure whose basic purpose is to </a:t>
            </a:r>
            <a:r>
              <a:rPr lang="en-GB" sz="2400" b="1" dirty="0" smtClean="0">
                <a:cs typeface="Arial" charset="0"/>
              </a:rPr>
              <a:t>help bring together enquiries for and</a:t>
            </a:r>
            <a:r>
              <a:rPr lang="fr-FR" sz="2400" b="1" dirty="0" smtClean="0">
                <a:cs typeface="Arial" charset="0"/>
              </a:rPr>
              <a:t> </a:t>
            </a:r>
            <a:r>
              <a:rPr lang="en-GB" sz="2400" b="1" dirty="0" smtClean="0">
                <a:cs typeface="Arial" charset="0"/>
              </a:rPr>
              <a:t>offers of subcontracting work and outsourcing</a:t>
            </a:r>
            <a:r>
              <a:rPr lang="en-GB" sz="2400" dirty="0" smtClean="0">
                <a:cs typeface="Arial" charset="0"/>
              </a:rPr>
              <a:t>.”</a:t>
            </a:r>
            <a:endParaRPr lang="en-US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SPX – Sub contracting and partnership Exchange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074653" y="2293188"/>
            <a:ext cx="3886200" cy="3733800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              </a:t>
            </a:r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1922253" y="2750388"/>
          <a:ext cx="33528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Oval 17"/>
          <p:cNvSpPr/>
          <p:nvPr/>
        </p:nvSpPr>
        <p:spPr>
          <a:xfrm>
            <a:off x="4665453" y="769188"/>
            <a:ext cx="3733800" cy="3581400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4894053" y="1306004"/>
          <a:ext cx="3276600" cy="243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Rectangle 10"/>
          <p:cNvSpPr/>
          <p:nvPr/>
        </p:nvSpPr>
        <p:spPr>
          <a:xfrm>
            <a:off x="6400800" y="3055188"/>
            <a:ext cx="2514600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Types of contracting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sz="1400" dirty="0" smtClean="0">
                <a:solidFill>
                  <a:schemeClr val="tx2"/>
                </a:solidFill>
              </a:rPr>
              <a:t>Capacity utilization  &amp;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 smtClean="0">
                <a:solidFill>
                  <a:schemeClr val="tx2"/>
                </a:solidFill>
              </a:rPr>
              <a:t>  Specialization</a:t>
            </a:r>
            <a:endParaRPr lang="ar-SA" sz="14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29157" y="3135868"/>
            <a:ext cx="1504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PARTNERSHIP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95069" y="1581090"/>
            <a:ext cx="22393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SUB CONTRACTING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Establish GCC regional Subcontracting Database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Support  the GCC industrial linkages</a:t>
            </a:r>
            <a:endParaRPr lang="ar-SA" sz="20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Provide Industrial Matchmaking opportunity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Consultations – Technical, Quality, Investment, Capacity building for SMEs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Promotion for industrial cooperation &amp; partnership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Enhance the productivity and competitiveness large &amp; SMEs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Maintain computerized data bank with detailed information of companies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Improve competitiveness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Provide Web based Online application for matchmaking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en-US" sz="20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en-US" sz="20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Activities of SPX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90600" y="1066800"/>
          <a:ext cx="7239000" cy="504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/>
          <p:cNvSpPr/>
          <p:nvPr/>
        </p:nvSpPr>
        <p:spPr>
          <a:xfrm>
            <a:off x="3837296" y="3020704"/>
            <a:ext cx="1524000" cy="1447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SPX </a:t>
            </a:r>
          </a:p>
          <a:p>
            <a:pPr algn="ctr"/>
            <a:r>
              <a:rPr lang="en-US" dirty="0" smtClean="0"/>
              <a:t>activities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732360" y="2612408"/>
            <a:ext cx="609600" cy="304800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to members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762000" y="1143000"/>
          <a:ext cx="79248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1735</Words>
  <Application>Microsoft Office PowerPoint</Application>
  <PresentationFormat>On-screen Show (4:3)</PresentationFormat>
  <Paragraphs>241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GCC  SUBCONTRACTING PROGRAMME</vt:lpstr>
      <vt:lpstr>Agenda </vt:lpstr>
      <vt:lpstr>Background &amp; History of GOIC</vt:lpstr>
      <vt:lpstr>GOIC SPX Program</vt:lpstr>
      <vt:lpstr>SPX – Subcontracting &amp; Partnership Exchange</vt:lpstr>
      <vt:lpstr>SPX – Sub contracting and partnership Exchange</vt:lpstr>
      <vt:lpstr>OBJECTIVES</vt:lpstr>
      <vt:lpstr>Activities of SPX</vt:lpstr>
      <vt:lpstr>Services to members</vt:lpstr>
      <vt:lpstr>SPX Performance Criteria </vt:lpstr>
      <vt:lpstr>GOIC SPX Members profile </vt:lpstr>
      <vt:lpstr>The Database</vt:lpstr>
      <vt:lpstr>Slide 13</vt:lpstr>
      <vt:lpstr>GOIC IMI Database</vt:lpstr>
      <vt:lpstr>GOIC IMI Database</vt:lpstr>
      <vt:lpstr>Benefit of Portal</vt:lpstr>
      <vt:lpstr>SPX program benefits   </vt:lpstr>
      <vt:lpstr>CONCLUSIONS</vt:lpstr>
      <vt:lpstr>Eng . Hazem Al Anqar Industrial Support Unit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GCC  SUBCONTRACTING PROGRAMME</dc:title>
  <dc:creator>svakundaka</dc:creator>
  <cp:lastModifiedBy>mmroue</cp:lastModifiedBy>
  <cp:revision>237</cp:revision>
  <dcterms:created xsi:type="dcterms:W3CDTF">2009-10-26T08:15:10Z</dcterms:created>
  <dcterms:modified xsi:type="dcterms:W3CDTF">2009-12-15T08:03:18Z</dcterms:modified>
</cp:coreProperties>
</file>